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4" r:id="rId2"/>
    <p:sldId id="265" r:id="rId3"/>
    <p:sldId id="259" r:id="rId4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5" autoAdjust="0"/>
  </p:normalViewPr>
  <p:slideViewPr>
    <p:cSldViewPr snapToGrid="0">
      <p:cViewPr varScale="1">
        <p:scale>
          <a:sx n="78" d="100"/>
          <a:sy n="78" d="100"/>
        </p:scale>
        <p:origin x="-9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1A092-AC33-4593-B0EA-44AC60F7840E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83194-7891-43F9-8F5A-BFFF347E97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7910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977FD-9263-4075-AB12-2CD0B370FBF9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927E8-AF7C-48DC-905C-DB8FC0F05F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09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53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>
                <a:solidFill>
                  <a:prstClr val="black"/>
                </a:solidFill>
              </a:rPr>
              <a:pPr/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477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66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22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13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48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13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51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83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22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211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3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077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48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84B3-EAA9-4839-BF88-EC4179C97F67}" type="datetimeFigureOut">
              <a:rPr lang="zh-TW" altLang="en-US" smtClean="0"/>
              <a:t>2017/2/16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25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向下箭號 246"/>
          <p:cNvSpPr/>
          <p:nvPr/>
        </p:nvSpPr>
        <p:spPr>
          <a:xfrm rot="5400000">
            <a:off x="2615138" y="4515037"/>
            <a:ext cx="871560" cy="326765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grpSp>
        <p:nvGrpSpPr>
          <p:cNvPr id="143" name="群組 142"/>
          <p:cNvGrpSpPr/>
          <p:nvPr/>
        </p:nvGrpSpPr>
        <p:grpSpPr>
          <a:xfrm>
            <a:off x="999096" y="874877"/>
            <a:ext cx="11131440" cy="5772824"/>
            <a:chOff x="1098334" y="-153612"/>
            <a:chExt cx="11027450" cy="6025053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zh-TW" altLang="en-US" sz="2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運動場</a:t>
                </a:r>
                <a:endParaRPr lang="en-US" altLang="zh-TW" sz="14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68511" y="934229"/>
              <a:ext cx="939233" cy="1752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迎曦館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901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 smtClean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805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86551" y="2829287"/>
              <a:ext cx="939233" cy="12151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 smtClean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38556" y="4144299"/>
              <a:ext cx="939233" cy="6075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16950" y="4871041"/>
              <a:ext cx="3202666" cy="83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475247" y="4888874"/>
              <a:ext cx="2902096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6" name="等腰三角形 135"/>
            <p:cNvSpPr/>
            <p:nvPr/>
          </p:nvSpPr>
          <p:spPr>
            <a:xfrm rot="10800000">
              <a:off x="5696446" y="4840590"/>
              <a:ext cx="417899" cy="326427"/>
            </a:xfrm>
            <a:prstGeom prst="triangle">
              <a:avLst/>
            </a:prstGeom>
            <a:solidFill>
              <a:srgbClr val="C0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45963" y="124680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58111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58977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cxnSp>
        <p:nvCxnSpPr>
          <p:cNvPr id="146" name="直線接點 145"/>
          <p:cNvCxnSpPr/>
          <p:nvPr/>
        </p:nvCxnSpPr>
        <p:spPr>
          <a:xfrm>
            <a:off x="1415707" y="2257368"/>
            <a:ext cx="2283934" cy="1434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 flipV="1">
            <a:off x="3932217" y="2271183"/>
            <a:ext cx="1348866" cy="39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>
            <a:off x="3938426" y="2607383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1530649" y="3940638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>
            <a:off x="1521544" y="3609922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/>
          <p:cNvCxnSpPr/>
          <p:nvPr/>
        </p:nvCxnSpPr>
        <p:spPr>
          <a:xfrm flipV="1">
            <a:off x="1137465" y="4280213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/>
          <p:cNvCxnSpPr/>
          <p:nvPr/>
        </p:nvCxnSpPr>
        <p:spPr>
          <a:xfrm flipV="1">
            <a:off x="3119044" y="4934665"/>
            <a:ext cx="1957857" cy="573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接點 170"/>
          <p:cNvCxnSpPr/>
          <p:nvPr/>
        </p:nvCxnSpPr>
        <p:spPr>
          <a:xfrm>
            <a:off x="2830841" y="4923621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接點 179"/>
          <p:cNvCxnSpPr/>
          <p:nvPr/>
        </p:nvCxnSpPr>
        <p:spPr>
          <a:xfrm>
            <a:off x="3264820" y="4295296"/>
            <a:ext cx="2314834" cy="195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接點 181"/>
          <p:cNvCxnSpPr/>
          <p:nvPr/>
        </p:nvCxnSpPr>
        <p:spPr>
          <a:xfrm flipV="1">
            <a:off x="3342686" y="3915610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接點 186"/>
          <p:cNvCxnSpPr/>
          <p:nvPr/>
        </p:nvCxnSpPr>
        <p:spPr>
          <a:xfrm flipH="1" flipV="1">
            <a:off x="2929401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>
          <a:xfrm flipV="1">
            <a:off x="5618926" y="1845780"/>
            <a:ext cx="3386" cy="249047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接點 197"/>
          <p:cNvCxnSpPr/>
          <p:nvPr/>
        </p:nvCxnSpPr>
        <p:spPr>
          <a:xfrm>
            <a:off x="5306756" y="2275814"/>
            <a:ext cx="2556351" cy="605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/>
          <p:cNvCxnSpPr/>
          <p:nvPr/>
        </p:nvCxnSpPr>
        <p:spPr>
          <a:xfrm>
            <a:off x="8011135" y="2275143"/>
            <a:ext cx="2125582" cy="27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 flipH="1" flipV="1">
            <a:off x="8765062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/>
          <p:nvPr/>
        </p:nvCxnSpPr>
        <p:spPr>
          <a:xfrm>
            <a:off x="7386404" y="3604138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接點 206"/>
          <p:cNvCxnSpPr/>
          <p:nvPr/>
        </p:nvCxnSpPr>
        <p:spPr>
          <a:xfrm>
            <a:off x="7389610" y="3958256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/>
          <p:nvPr/>
        </p:nvCxnSpPr>
        <p:spPr>
          <a:xfrm flipV="1">
            <a:off x="6022975" y="4285641"/>
            <a:ext cx="2697620" cy="6959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/>
          <p:cNvCxnSpPr/>
          <p:nvPr/>
        </p:nvCxnSpPr>
        <p:spPr>
          <a:xfrm>
            <a:off x="8721725" y="3584578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/>
          <p:cNvCxnSpPr/>
          <p:nvPr/>
        </p:nvCxnSpPr>
        <p:spPr>
          <a:xfrm flipH="1" flipV="1">
            <a:off x="6032568" y="1857347"/>
            <a:ext cx="16763" cy="243994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接點 228"/>
          <p:cNvCxnSpPr/>
          <p:nvPr/>
        </p:nvCxnSpPr>
        <p:spPr>
          <a:xfrm>
            <a:off x="8883094" y="4935811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橢圓 236"/>
          <p:cNvSpPr/>
          <p:nvPr/>
        </p:nvSpPr>
        <p:spPr>
          <a:xfrm>
            <a:off x="8906599" y="3076966"/>
            <a:ext cx="1457014" cy="1405625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46" name="向下箭號 245"/>
          <p:cNvSpPr/>
          <p:nvPr/>
        </p:nvSpPr>
        <p:spPr>
          <a:xfrm rot="10800000">
            <a:off x="41653" y="2497249"/>
            <a:ext cx="871560" cy="265282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3" name="直線接點 2"/>
          <p:cNvCxnSpPr/>
          <p:nvPr/>
        </p:nvCxnSpPr>
        <p:spPr>
          <a:xfrm flipV="1">
            <a:off x="3161413" y="5569125"/>
            <a:ext cx="7060610" cy="919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88" name="文字方塊 187"/>
          <p:cNvSpPr txBox="1"/>
          <p:nvPr/>
        </p:nvSpPr>
        <p:spPr>
          <a:xfrm>
            <a:off x="6618664" y="6466308"/>
            <a:ext cx="5573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教官室      </a:t>
            </a:r>
            <a:r>
              <a:rPr lang="en-US" altLang="zh-TW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106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年</a:t>
            </a:r>
            <a:r>
              <a:rPr lang="en-US" altLang="zh-TW" sz="2000" b="1" dirty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1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月</a:t>
            </a:r>
            <a:r>
              <a:rPr lang="zh-TW" altLang="en-US" sz="2000" b="1" dirty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製</a:t>
            </a:r>
          </a:p>
          <a:p>
            <a:endParaRPr lang="zh-TW" altLang="en-US" sz="2400" b="1" dirty="0">
              <a:solidFill>
                <a:prstClr val="black"/>
              </a:solidFill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552" y="37193"/>
              <a:ext cx="957069" cy="624176"/>
            </a:xfrm>
            <a:prstGeom prst="rect">
              <a:avLst/>
            </a:prstGeom>
          </p:spPr>
        </p:pic>
      </p:grpSp>
      <p:sp>
        <p:nvSpPr>
          <p:cNvPr id="191" name="向下箭號 190"/>
          <p:cNvSpPr/>
          <p:nvPr/>
        </p:nvSpPr>
        <p:spPr>
          <a:xfrm rot="14914145">
            <a:off x="726559" y="628336"/>
            <a:ext cx="871560" cy="156622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cxnSp>
        <p:nvCxnSpPr>
          <p:cNvPr id="181" name="直線接點 180"/>
          <p:cNvCxnSpPr/>
          <p:nvPr/>
        </p:nvCxnSpPr>
        <p:spPr>
          <a:xfrm flipH="1">
            <a:off x="1240222" y="5549462"/>
            <a:ext cx="1681654" cy="1"/>
          </a:xfrm>
          <a:prstGeom prst="line">
            <a:avLst/>
          </a:prstGeom>
          <a:ln w="635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接點 184"/>
          <p:cNvCxnSpPr/>
          <p:nvPr/>
        </p:nvCxnSpPr>
        <p:spPr>
          <a:xfrm flipH="1" flipV="1">
            <a:off x="1247706" y="4587681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/>
          <p:cNvCxnSpPr/>
          <p:nvPr/>
        </p:nvCxnSpPr>
        <p:spPr>
          <a:xfrm>
            <a:off x="725214" y="4614041"/>
            <a:ext cx="526991" cy="5898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接點 210"/>
          <p:cNvCxnSpPr/>
          <p:nvPr/>
        </p:nvCxnSpPr>
        <p:spPr>
          <a:xfrm>
            <a:off x="5290428" y="3618024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/>
          <p:cNvCxnSpPr/>
          <p:nvPr/>
        </p:nvCxnSpPr>
        <p:spPr>
          <a:xfrm>
            <a:off x="5280409" y="2231967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接點 212"/>
          <p:cNvCxnSpPr/>
          <p:nvPr/>
        </p:nvCxnSpPr>
        <p:spPr>
          <a:xfrm flipH="1" flipV="1">
            <a:off x="5257077" y="2941813"/>
            <a:ext cx="322456" cy="4587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接點 192"/>
          <p:cNvCxnSpPr/>
          <p:nvPr/>
        </p:nvCxnSpPr>
        <p:spPr>
          <a:xfrm flipH="1" flipV="1">
            <a:off x="1157841" y="3307718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接點 193"/>
          <p:cNvCxnSpPr/>
          <p:nvPr/>
        </p:nvCxnSpPr>
        <p:spPr>
          <a:xfrm>
            <a:off x="694446" y="3307718"/>
            <a:ext cx="469951" cy="1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/>
          <p:cNvCxnSpPr/>
          <p:nvPr/>
        </p:nvCxnSpPr>
        <p:spPr>
          <a:xfrm>
            <a:off x="3161413" y="4964007"/>
            <a:ext cx="0" cy="585455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/>
          <p:cNvCxnSpPr/>
          <p:nvPr/>
        </p:nvCxnSpPr>
        <p:spPr>
          <a:xfrm>
            <a:off x="1549445" y="4940194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/>
          <p:cNvCxnSpPr/>
          <p:nvPr/>
        </p:nvCxnSpPr>
        <p:spPr>
          <a:xfrm flipV="1">
            <a:off x="5329823" y="3623791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/>
          <p:cNvCxnSpPr/>
          <p:nvPr/>
        </p:nvCxnSpPr>
        <p:spPr>
          <a:xfrm>
            <a:off x="2797667" y="3614425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接點 199"/>
          <p:cNvCxnSpPr>
            <a:stCxn id="17" idx="2"/>
          </p:cNvCxnSpPr>
          <p:nvPr/>
        </p:nvCxnSpPr>
        <p:spPr>
          <a:xfrm>
            <a:off x="5830546" y="5578472"/>
            <a:ext cx="25147" cy="384072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/>
          <p:cNvCxnSpPr/>
          <p:nvPr/>
        </p:nvCxnSpPr>
        <p:spPr>
          <a:xfrm flipV="1">
            <a:off x="3372078" y="3623014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接點 200"/>
          <p:cNvCxnSpPr/>
          <p:nvPr/>
        </p:nvCxnSpPr>
        <p:spPr>
          <a:xfrm flipH="1" flipV="1">
            <a:off x="10250824" y="4576409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98476" y="3742490"/>
            <a:ext cx="542591" cy="371888"/>
          </a:xfrm>
          <a:prstGeom prst="rect">
            <a:avLst/>
          </a:prstGeom>
        </p:spPr>
      </p:pic>
      <p:pic>
        <p:nvPicPr>
          <p:cNvPr id="227" name="圖片 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7913" y="4686611"/>
            <a:ext cx="514766" cy="352817"/>
          </a:xfrm>
          <a:prstGeom prst="rect">
            <a:avLst/>
          </a:prstGeom>
        </p:spPr>
      </p:pic>
      <p:pic>
        <p:nvPicPr>
          <p:cNvPr id="231" name="圖片 2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10272104" y="3868087"/>
            <a:ext cx="957070" cy="115762"/>
          </a:xfrm>
          <a:prstGeom prst="rect">
            <a:avLst/>
          </a:prstGeom>
        </p:spPr>
      </p:pic>
      <p:pic>
        <p:nvPicPr>
          <p:cNvPr id="233" name="圖片 2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77642" y="4808151"/>
            <a:ext cx="914479" cy="109738"/>
          </a:xfrm>
          <a:prstGeom prst="rect">
            <a:avLst/>
          </a:prstGeom>
        </p:spPr>
      </p:pic>
      <p:pic>
        <p:nvPicPr>
          <p:cNvPr id="238" name="圖片 2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8994197" y="874036"/>
            <a:ext cx="1683953" cy="961825"/>
          </a:xfrm>
          <a:prstGeom prst="rect">
            <a:avLst/>
          </a:prstGeom>
        </p:spPr>
      </p:pic>
      <p:pic>
        <p:nvPicPr>
          <p:cNvPr id="239" name="圖片 2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13914" y="2247610"/>
            <a:ext cx="908383" cy="2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56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向下箭號 246"/>
          <p:cNvSpPr/>
          <p:nvPr/>
        </p:nvSpPr>
        <p:spPr>
          <a:xfrm rot="5400000">
            <a:off x="2615138" y="4515037"/>
            <a:ext cx="871560" cy="326765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grpSp>
        <p:nvGrpSpPr>
          <p:cNvPr id="143" name="群組 142"/>
          <p:cNvGrpSpPr/>
          <p:nvPr/>
        </p:nvGrpSpPr>
        <p:grpSpPr>
          <a:xfrm>
            <a:off x="999096" y="874877"/>
            <a:ext cx="11131440" cy="5772824"/>
            <a:chOff x="1098334" y="-153612"/>
            <a:chExt cx="11027450" cy="6025053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zh-TW" altLang="en-US" sz="2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運動場</a:t>
                </a:r>
                <a:endParaRPr lang="en-US" altLang="zh-TW" sz="14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68511" y="934229"/>
              <a:ext cx="939233" cy="1752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迎曦館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901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 smtClean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805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86551" y="2829287"/>
              <a:ext cx="939233" cy="12151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 smtClean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38556" y="4144299"/>
              <a:ext cx="939233" cy="60758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16950" y="4871041"/>
              <a:ext cx="3202666" cy="830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475247" y="4888874"/>
              <a:ext cx="2902096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6" name="等腰三角形 135"/>
            <p:cNvSpPr/>
            <p:nvPr/>
          </p:nvSpPr>
          <p:spPr>
            <a:xfrm rot="10800000">
              <a:off x="5696446" y="4840590"/>
              <a:ext cx="417899" cy="326427"/>
            </a:xfrm>
            <a:prstGeom prst="triangle">
              <a:avLst/>
            </a:prstGeom>
            <a:solidFill>
              <a:srgbClr val="C0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45963" y="124680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58111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58977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cxnSp>
        <p:nvCxnSpPr>
          <p:cNvPr id="146" name="直線接點 145"/>
          <p:cNvCxnSpPr/>
          <p:nvPr/>
        </p:nvCxnSpPr>
        <p:spPr>
          <a:xfrm>
            <a:off x="1415707" y="2257368"/>
            <a:ext cx="2283934" cy="1434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 flipV="1">
            <a:off x="3932217" y="2271183"/>
            <a:ext cx="1348866" cy="39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>
            <a:off x="3938426" y="2607383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1530649" y="3940638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>
            <a:off x="1521544" y="3609922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/>
          <p:cNvCxnSpPr/>
          <p:nvPr/>
        </p:nvCxnSpPr>
        <p:spPr>
          <a:xfrm flipV="1">
            <a:off x="1137465" y="4280213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/>
          <p:cNvCxnSpPr/>
          <p:nvPr/>
        </p:nvCxnSpPr>
        <p:spPr>
          <a:xfrm flipV="1">
            <a:off x="3119044" y="4934665"/>
            <a:ext cx="1957857" cy="573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接點 170"/>
          <p:cNvCxnSpPr/>
          <p:nvPr/>
        </p:nvCxnSpPr>
        <p:spPr>
          <a:xfrm>
            <a:off x="2830841" y="4923621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接點 179"/>
          <p:cNvCxnSpPr/>
          <p:nvPr/>
        </p:nvCxnSpPr>
        <p:spPr>
          <a:xfrm>
            <a:off x="3264820" y="4295296"/>
            <a:ext cx="2314834" cy="195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接點 181"/>
          <p:cNvCxnSpPr/>
          <p:nvPr/>
        </p:nvCxnSpPr>
        <p:spPr>
          <a:xfrm flipV="1">
            <a:off x="3342686" y="3915610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接點 186"/>
          <p:cNvCxnSpPr/>
          <p:nvPr/>
        </p:nvCxnSpPr>
        <p:spPr>
          <a:xfrm flipH="1" flipV="1">
            <a:off x="2929401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>
          <a:xfrm flipV="1">
            <a:off x="5618926" y="1845780"/>
            <a:ext cx="3386" cy="249047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接點 197"/>
          <p:cNvCxnSpPr/>
          <p:nvPr/>
        </p:nvCxnSpPr>
        <p:spPr>
          <a:xfrm>
            <a:off x="5306756" y="2275814"/>
            <a:ext cx="2556351" cy="605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/>
          <p:cNvCxnSpPr/>
          <p:nvPr/>
        </p:nvCxnSpPr>
        <p:spPr>
          <a:xfrm>
            <a:off x="8011135" y="2275143"/>
            <a:ext cx="2125582" cy="27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 flipH="1" flipV="1">
            <a:off x="8765062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/>
          <p:nvPr/>
        </p:nvCxnSpPr>
        <p:spPr>
          <a:xfrm>
            <a:off x="7386404" y="3604138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接點 206"/>
          <p:cNvCxnSpPr/>
          <p:nvPr/>
        </p:nvCxnSpPr>
        <p:spPr>
          <a:xfrm>
            <a:off x="7389610" y="3958256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/>
          <p:nvPr/>
        </p:nvCxnSpPr>
        <p:spPr>
          <a:xfrm flipV="1">
            <a:off x="6022975" y="4285641"/>
            <a:ext cx="2697620" cy="6959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/>
          <p:cNvCxnSpPr/>
          <p:nvPr/>
        </p:nvCxnSpPr>
        <p:spPr>
          <a:xfrm>
            <a:off x="8721725" y="3584578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/>
          <p:cNvCxnSpPr/>
          <p:nvPr/>
        </p:nvCxnSpPr>
        <p:spPr>
          <a:xfrm flipH="1" flipV="1">
            <a:off x="6032568" y="1857347"/>
            <a:ext cx="16763" cy="243994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接點 228"/>
          <p:cNvCxnSpPr/>
          <p:nvPr/>
        </p:nvCxnSpPr>
        <p:spPr>
          <a:xfrm>
            <a:off x="8883094" y="4935811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橢圓 236"/>
          <p:cNvSpPr/>
          <p:nvPr/>
        </p:nvSpPr>
        <p:spPr>
          <a:xfrm>
            <a:off x="8906599" y="3076966"/>
            <a:ext cx="1457014" cy="1405625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46" name="向下箭號 245"/>
          <p:cNvSpPr/>
          <p:nvPr/>
        </p:nvSpPr>
        <p:spPr>
          <a:xfrm rot="10800000">
            <a:off x="41653" y="2497249"/>
            <a:ext cx="871560" cy="265282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3" name="直線接點 2"/>
          <p:cNvCxnSpPr/>
          <p:nvPr/>
        </p:nvCxnSpPr>
        <p:spPr>
          <a:xfrm flipV="1">
            <a:off x="3161413" y="5569125"/>
            <a:ext cx="7060610" cy="919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88" name="文字方塊 187"/>
          <p:cNvSpPr txBox="1"/>
          <p:nvPr/>
        </p:nvSpPr>
        <p:spPr>
          <a:xfrm>
            <a:off x="6618664" y="6466308"/>
            <a:ext cx="5573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教官室      </a:t>
            </a:r>
            <a:r>
              <a:rPr lang="en-US" altLang="zh-TW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106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年</a:t>
            </a:r>
            <a:r>
              <a:rPr lang="en-US" altLang="zh-TW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1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月</a:t>
            </a:r>
            <a:r>
              <a:rPr lang="zh-TW" altLang="en-US" sz="2000" b="1" dirty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製</a:t>
            </a:r>
          </a:p>
          <a:p>
            <a:endParaRPr lang="zh-TW" altLang="en-US" sz="2400" b="1" dirty="0">
              <a:solidFill>
                <a:prstClr val="black"/>
              </a:solidFill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552" y="37193"/>
              <a:ext cx="957069" cy="624176"/>
            </a:xfrm>
            <a:prstGeom prst="rect">
              <a:avLst/>
            </a:prstGeom>
          </p:spPr>
        </p:pic>
      </p:grpSp>
      <p:sp>
        <p:nvSpPr>
          <p:cNvPr id="191" name="向下箭號 190"/>
          <p:cNvSpPr/>
          <p:nvPr/>
        </p:nvSpPr>
        <p:spPr>
          <a:xfrm rot="14914145">
            <a:off x="726559" y="628336"/>
            <a:ext cx="871560" cy="156622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cxnSp>
        <p:nvCxnSpPr>
          <p:cNvPr id="181" name="直線接點 180"/>
          <p:cNvCxnSpPr/>
          <p:nvPr/>
        </p:nvCxnSpPr>
        <p:spPr>
          <a:xfrm flipH="1">
            <a:off x="1240222" y="5549462"/>
            <a:ext cx="1681654" cy="1"/>
          </a:xfrm>
          <a:prstGeom prst="line">
            <a:avLst/>
          </a:prstGeom>
          <a:ln w="635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接點 184"/>
          <p:cNvCxnSpPr/>
          <p:nvPr/>
        </p:nvCxnSpPr>
        <p:spPr>
          <a:xfrm flipH="1" flipV="1">
            <a:off x="1247706" y="4587681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/>
          <p:cNvCxnSpPr/>
          <p:nvPr/>
        </p:nvCxnSpPr>
        <p:spPr>
          <a:xfrm>
            <a:off x="725214" y="4614041"/>
            <a:ext cx="526991" cy="5898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接點 210"/>
          <p:cNvCxnSpPr/>
          <p:nvPr/>
        </p:nvCxnSpPr>
        <p:spPr>
          <a:xfrm>
            <a:off x="5290428" y="3618024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/>
          <p:cNvCxnSpPr/>
          <p:nvPr/>
        </p:nvCxnSpPr>
        <p:spPr>
          <a:xfrm>
            <a:off x="5280409" y="2231967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接點 212"/>
          <p:cNvCxnSpPr/>
          <p:nvPr/>
        </p:nvCxnSpPr>
        <p:spPr>
          <a:xfrm flipH="1" flipV="1">
            <a:off x="5257077" y="2941813"/>
            <a:ext cx="322456" cy="4587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接點 192"/>
          <p:cNvCxnSpPr/>
          <p:nvPr/>
        </p:nvCxnSpPr>
        <p:spPr>
          <a:xfrm flipH="1" flipV="1">
            <a:off x="1157841" y="3307718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接點 193"/>
          <p:cNvCxnSpPr/>
          <p:nvPr/>
        </p:nvCxnSpPr>
        <p:spPr>
          <a:xfrm>
            <a:off x="694446" y="3307718"/>
            <a:ext cx="469951" cy="1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/>
          <p:cNvCxnSpPr/>
          <p:nvPr/>
        </p:nvCxnSpPr>
        <p:spPr>
          <a:xfrm>
            <a:off x="3161413" y="4964007"/>
            <a:ext cx="0" cy="585455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/>
          <p:cNvCxnSpPr/>
          <p:nvPr/>
        </p:nvCxnSpPr>
        <p:spPr>
          <a:xfrm>
            <a:off x="1549445" y="4940194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/>
          <p:cNvCxnSpPr/>
          <p:nvPr/>
        </p:nvCxnSpPr>
        <p:spPr>
          <a:xfrm flipV="1">
            <a:off x="5329823" y="3623791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/>
          <p:cNvCxnSpPr/>
          <p:nvPr/>
        </p:nvCxnSpPr>
        <p:spPr>
          <a:xfrm>
            <a:off x="2797667" y="3614425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接點 199"/>
          <p:cNvCxnSpPr>
            <a:stCxn id="17" idx="2"/>
          </p:cNvCxnSpPr>
          <p:nvPr/>
        </p:nvCxnSpPr>
        <p:spPr>
          <a:xfrm>
            <a:off x="5830546" y="5578472"/>
            <a:ext cx="25147" cy="384072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/>
          <p:cNvCxnSpPr/>
          <p:nvPr/>
        </p:nvCxnSpPr>
        <p:spPr>
          <a:xfrm flipV="1">
            <a:off x="3372078" y="3623014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接點 200"/>
          <p:cNvCxnSpPr/>
          <p:nvPr/>
        </p:nvCxnSpPr>
        <p:spPr>
          <a:xfrm flipH="1" flipV="1">
            <a:off x="10250824" y="4576409"/>
            <a:ext cx="4499" cy="98732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98476" y="3742490"/>
            <a:ext cx="542591" cy="371888"/>
          </a:xfrm>
          <a:prstGeom prst="rect">
            <a:avLst/>
          </a:prstGeom>
        </p:spPr>
      </p:pic>
      <p:pic>
        <p:nvPicPr>
          <p:cNvPr id="227" name="圖片 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7913" y="4686611"/>
            <a:ext cx="514766" cy="352817"/>
          </a:xfrm>
          <a:prstGeom prst="rect">
            <a:avLst/>
          </a:prstGeom>
        </p:spPr>
      </p:pic>
      <p:pic>
        <p:nvPicPr>
          <p:cNvPr id="231" name="圖片 2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10272104" y="3868087"/>
            <a:ext cx="957070" cy="115762"/>
          </a:xfrm>
          <a:prstGeom prst="rect">
            <a:avLst/>
          </a:prstGeom>
        </p:spPr>
      </p:pic>
      <p:pic>
        <p:nvPicPr>
          <p:cNvPr id="233" name="圖片 2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77642" y="4808151"/>
            <a:ext cx="914479" cy="109738"/>
          </a:xfrm>
          <a:prstGeom prst="rect">
            <a:avLst/>
          </a:prstGeom>
        </p:spPr>
      </p:pic>
      <p:pic>
        <p:nvPicPr>
          <p:cNvPr id="238" name="圖片 2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8994197" y="874036"/>
            <a:ext cx="1683953" cy="961825"/>
          </a:xfrm>
          <a:prstGeom prst="rect">
            <a:avLst/>
          </a:prstGeom>
        </p:spPr>
      </p:pic>
      <p:pic>
        <p:nvPicPr>
          <p:cNvPr id="239" name="圖片 2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13914" y="2247610"/>
            <a:ext cx="908383" cy="2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258476" y="2079057"/>
            <a:ext cx="3096912" cy="3781993"/>
          </a:xfrm>
        </p:spPr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6025" y="221381"/>
            <a:ext cx="6695975" cy="6506677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536448" y="50704"/>
            <a:ext cx="4803648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5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105-2 </a:t>
            </a:r>
            <a:r>
              <a:rPr lang="zh-TW" altLang="en-US" sz="25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防災演練疏散作業說明</a:t>
            </a:r>
            <a:endParaRPr lang="en-US" altLang="zh-TW" sz="2500" u="sng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2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星期四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星期五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上午</a:t>
            </a:r>
            <a:r>
              <a:rPr lang="en-US" altLang="zh-TW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分至</a:t>
            </a:r>
            <a:r>
              <a:rPr lang="en-US" altLang="zh-TW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，本校將分別進行防災疏散預演及正式演練作業，正式演練時配合事項如下：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正式防災演練發布時間，訂於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</a:p>
          <a:p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日早上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07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發佈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狀況，請到校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學生先在教室等候廣播發布疏散通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知。也請各班導師於廣播時，協助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引導班上學生疏散到指定地點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如右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，並實施點名。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日當天校園疏散通道請勿停  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放車輛。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疏散時請不要在教室外排隊等待， 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直接到指定地點集合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雙手拿書包置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頭頂下樓，至空曠處後即可拿下書  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包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請老師與同學一起進行防災演練及</a:t>
            </a:r>
            <a:endParaRPr lang="en-US" altLang="zh-TW" sz="2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疏散動作，以確保自身安全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5830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477</Words>
  <Application>Microsoft Office PowerPoint</Application>
  <PresentationFormat>自訂</PresentationFormat>
  <Paragraphs>224</Paragraphs>
  <Slides>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235</cp:revision>
  <cp:lastPrinted>2017-02-08T01:02:47Z</cp:lastPrinted>
  <dcterms:created xsi:type="dcterms:W3CDTF">2014-08-22T07:31:35Z</dcterms:created>
  <dcterms:modified xsi:type="dcterms:W3CDTF">2017-02-16T05:22:31Z</dcterms:modified>
</cp:coreProperties>
</file>