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59" r:id="rId4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5" autoAdjust="0"/>
  </p:normalViewPr>
  <p:slideViewPr>
    <p:cSldViewPr snapToGrid="0">
      <p:cViewPr varScale="1">
        <p:scale>
          <a:sx n="78" d="100"/>
          <a:sy n="78" d="100"/>
        </p:scale>
        <p:origin x="-9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1A092-AC33-4593-B0EA-44AC60F7840E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83194-7891-43F9-8F5A-BFFF347E97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910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977FD-9263-4075-AB12-2CD0B370FBF9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927E8-AF7C-48DC-905C-DB8FC0F05F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0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3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7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6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2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4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13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22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1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77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48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84B3-EAA9-4839-BF88-EC4179C97F67}" type="datetimeFigureOut">
              <a:rPr lang="zh-TW" altLang="en-US" smtClean="0"/>
              <a:t>2017/2/16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25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615138" y="4515037"/>
            <a:ext cx="871560" cy="32676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143" name="群組 142"/>
          <p:cNvGrpSpPr/>
          <p:nvPr/>
        </p:nvGrpSpPr>
        <p:grpSpPr>
          <a:xfrm>
            <a:off x="999096" y="874877"/>
            <a:ext cx="11131440" cy="5772824"/>
            <a:chOff x="1098334" y="-153612"/>
            <a:chExt cx="11027450" cy="6025053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運動場</a:t>
                </a:r>
                <a:endParaRPr lang="en-US" altLang="zh-TW" sz="14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68511" y="934229"/>
              <a:ext cx="939233" cy="1752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迎曦館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805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86551" y="2829287"/>
              <a:ext cx="939233" cy="1215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38556" y="4144299"/>
              <a:ext cx="939233" cy="6075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16950" y="4871041"/>
              <a:ext cx="3202666" cy="83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475247" y="4888874"/>
              <a:ext cx="2902096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6" name="等腰三角形 135"/>
            <p:cNvSpPr/>
            <p:nvPr/>
          </p:nvSpPr>
          <p:spPr>
            <a:xfrm rot="10800000">
              <a:off x="5696446" y="4840590"/>
              <a:ext cx="417899" cy="326427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45963" y="12468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58111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5897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530649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V="1">
            <a:off x="1137465" y="4280213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119044" y="4934665"/>
            <a:ext cx="1957857" cy="57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342686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8011135" y="2275143"/>
            <a:ext cx="2125582" cy="27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7386404" y="3604138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7389610" y="3958256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 flipV="1">
            <a:off x="6022975" y="4285641"/>
            <a:ext cx="2697620" cy="695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8" y="1857347"/>
            <a:ext cx="16763" cy="243994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>
            <a:off x="8883094" y="4935811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906599" y="3076966"/>
            <a:ext cx="1457014" cy="1405625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46" name="向下箭號 245"/>
          <p:cNvSpPr/>
          <p:nvPr/>
        </p:nvSpPr>
        <p:spPr>
          <a:xfrm rot="10800000">
            <a:off x="41653" y="2497249"/>
            <a:ext cx="871560" cy="26528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 flipV="1">
            <a:off x="3161413" y="5569125"/>
            <a:ext cx="7060610" cy="919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88" name="文字方塊 187"/>
          <p:cNvSpPr txBox="1"/>
          <p:nvPr/>
        </p:nvSpPr>
        <p:spPr>
          <a:xfrm>
            <a:off x="6618664" y="6466308"/>
            <a:ext cx="5573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教官室      </a:t>
            </a:r>
            <a:r>
              <a:rPr lang="en-US" altLang="zh-TW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106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年</a:t>
            </a:r>
            <a:r>
              <a:rPr lang="en-US" altLang="zh-TW" sz="2000" b="1" dirty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1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月</a:t>
            </a:r>
            <a:r>
              <a:rPr lang="zh-TW" altLang="en-US" sz="2000" b="1" dirty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製</a:t>
            </a:r>
          </a:p>
          <a:p>
            <a:endParaRPr lang="zh-TW" altLang="en-US" sz="2400" b="1" dirty="0">
              <a:solidFill>
                <a:prstClr val="black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552" y="37193"/>
              <a:ext cx="957069" cy="624176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4914145">
            <a:off x="726559" y="628336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81" name="直線接點 180"/>
          <p:cNvCxnSpPr/>
          <p:nvPr/>
        </p:nvCxnSpPr>
        <p:spPr>
          <a:xfrm flipH="1">
            <a:off x="1240222" y="5549462"/>
            <a:ext cx="1681654" cy="1"/>
          </a:xfrm>
          <a:prstGeom prst="line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接點 184"/>
          <p:cNvCxnSpPr/>
          <p:nvPr/>
        </p:nvCxnSpPr>
        <p:spPr>
          <a:xfrm flipH="1" flipV="1">
            <a:off x="1247706" y="4587681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725214" y="4614041"/>
            <a:ext cx="526991" cy="5898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/>
          <p:cNvCxnSpPr/>
          <p:nvPr/>
        </p:nvCxnSpPr>
        <p:spPr>
          <a:xfrm flipH="1" flipV="1">
            <a:off x="1157841" y="3307718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94446" y="3307718"/>
            <a:ext cx="469951" cy="1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>
            <a:off x="3161413" y="4964007"/>
            <a:ext cx="0" cy="58545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5329823" y="3623791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>
            <a:stCxn id="17" idx="2"/>
          </p:cNvCxnSpPr>
          <p:nvPr/>
        </p:nvCxnSpPr>
        <p:spPr>
          <a:xfrm>
            <a:off x="5830546" y="5578472"/>
            <a:ext cx="25147" cy="384072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372078" y="3623014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/>
          <p:nvPr/>
        </p:nvCxnSpPr>
        <p:spPr>
          <a:xfrm flipH="1" flipV="1">
            <a:off x="10250824" y="4576409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8476" y="3742490"/>
            <a:ext cx="542591" cy="371888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7913" y="4686611"/>
            <a:ext cx="514766" cy="352817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272104" y="3868087"/>
            <a:ext cx="957070" cy="115762"/>
          </a:xfrm>
          <a:prstGeom prst="rect">
            <a:avLst/>
          </a:prstGeom>
        </p:spPr>
      </p:pic>
      <p:pic>
        <p:nvPicPr>
          <p:cNvPr id="233" name="圖片 2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7642" y="4808151"/>
            <a:ext cx="914479" cy="10973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994197" y="874036"/>
            <a:ext cx="1683953" cy="961825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3914" y="2247610"/>
            <a:ext cx="908383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615138" y="4515037"/>
            <a:ext cx="871560" cy="32676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143" name="群組 142"/>
          <p:cNvGrpSpPr/>
          <p:nvPr/>
        </p:nvGrpSpPr>
        <p:grpSpPr>
          <a:xfrm>
            <a:off x="999096" y="874877"/>
            <a:ext cx="11131440" cy="5772824"/>
            <a:chOff x="1098334" y="-153612"/>
            <a:chExt cx="11027450" cy="6025053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運動場</a:t>
                </a:r>
                <a:endParaRPr lang="en-US" altLang="zh-TW" sz="14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68511" y="934229"/>
              <a:ext cx="939233" cy="1752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迎曦館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805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86551" y="2829287"/>
              <a:ext cx="939233" cy="1215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38556" y="4144299"/>
              <a:ext cx="939233" cy="6075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16950" y="4871041"/>
              <a:ext cx="3202666" cy="83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475247" y="4888874"/>
              <a:ext cx="2902096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6" name="等腰三角形 135"/>
            <p:cNvSpPr/>
            <p:nvPr/>
          </p:nvSpPr>
          <p:spPr>
            <a:xfrm rot="10800000">
              <a:off x="5696446" y="4840590"/>
              <a:ext cx="417899" cy="326427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45963" y="124680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58111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5897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530649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V="1">
            <a:off x="1137465" y="4280213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119044" y="4934665"/>
            <a:ext cx="1957857" cy="57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342686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8011135" y="2275143"/>
            <a:ext cx="2125582" cy="27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7386404" y="3604138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7389610" y="3958256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 flipV="1">
            <a:off x="6022975" y="4285641"/>
            <a:ext cx="2697620" cy="695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8" y="1857347"/>
            <a:ext cx="16763" cy="243994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>
            <a:off x="8883094" y="4935811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906599" y="3076966"/>
            <a:ext cx="1457014" cy="1405625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46" name="向下箭號 245"/>
          <p:cNvSpPr/>
          <p:nvPr/>
        </p:nvSpPr>
        <p:spPr>
          <a:xfrm rot="10800000">
            <a:off x="41653" y="2497249"/>
            <a:ext cx="871560" cy="26528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 flipV="1">
            <a:off x="3161413" y="5569125"/>
            <a:ext cx="7060610" cy="919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88" name="文字方塊 187"/>
          <p:cNvSpPr txBox="1"/>
          <p:nvPr/>
        </p:nvSpPr>
        <p:spPr>
          <a:xfrm>
            <a:off x="6618664" y="6466308"/>
            <a:ext cx="5573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教官室      </a:t>
            </a:r>
            <a:r>
              <a:rPr lang="en-US" altLang="zh-TW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106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年</a:t>
            </a:r>
            <a:r>
              <a:rPr lang="en-US" altLang="zh-TW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1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月</a:t>
            </a:r>
            <a:r>
              <a:rPr lang="zh-TW" altLang="en-US" sz="2000" b="1" dirty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製</a:t>
            </a:r>
          </a:p>
          <a:p>
            <a:endParaRPr lang="zh-TW" altLang="en-US" sz="2400" b="1" dirty="0">
              <a:solidFill>
                <a:prstClr val="black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552" y="37193"/>
              <a:ext cx="957069" cy="624176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4914145">
            <a:off x="726559" y="628336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81" name="直線接點 180"/>
          <p:cNvCxnSpPr/>
          <p:nvPr/>
        </p:nvCxnSpPr>
        <p:spPr>
          <a:xfrm flipH="1">
            <a:off x="1240222" y="5549462"/>
            <a:ext cx="1681654" cy="1"/>
          </a:xfrm>
          <a:prstGeom prst="line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接點 184"/>
          <p:cNvCxnSpPr/>
          <p:nvPr/>
        </p:nvCxnSpPr>
        <p:spPr>
          <a:xfrm flipH="1" flipV="1">
            <a:off x="1247706" y="4587681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725214" y="4614041"/>
            <a:ext cx="526991" cy="5898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/>
          <p:cNvCxnSpPr/>
          <p:nvPr/>
        </p:nvCxnSpPr>
        <p:spPr>
          <a:xfrm flipH="1" flipV="1">
            <a:off x="1157841" y="3307718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>
            <a:off x="694446" y="3307718"/>
            <a:ext cx="469951" cy="1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>
            <a:off x="3161413" y="4964007"/>
            <a:ext cx="0" cy="58545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V="1">
            <a:off x="5329823" y="3623791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>
            <a:stCxn id="17" idx="2"/>
          </p:cNvCxnSpPr>
          <p:nvPr/>
        </p:nvCxnSpPr>
        <p:spPr>
          <a:xfrm>
            <a:off x="5830546" y="5578472"/>
            <a:ext cx="25147" cy="384072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372078" y="3623014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/>
          <p:nvPr/>
        </p:nvCxnSpPr>
        <p:spPr>
          <a:xfrm flipH="1" flipV="1">
            <a:off x="10250824" y="4576409"/>
            <a:ext cx="4499" cy="98732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8476" y="3742490"/>
            <a:ext cx="542591" cy="371888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07913" y="4686611"/>
            <a:ext cx="514766" cy="352817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272104" y="3868087"/>
            <a:ext cx="957070" cy="115762"/>
          </a:xfrm>
          <a:prstGeom prst="rect">
            <a:avLst/>
          </a:prstGeom>
        </p:spPr>
      </p:pic>
      <p:pic>
        <p:nvPicPr>
          <p:cNvPr id="233" name="圖片 2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7642" y="4808151"/>
            <a:ext cx="914479" cy="10973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994197" y="874036"/>
            <a:ext cx="1683953" cy="961825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13914" y="2247610"/>
            <a:ext cx="908383" cy="26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258476" y="2079057"/>
            <a:ext cx="3096912" cy="3781993"/>
          </a:xfrm>
        </p:spPr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025" y="221381"/>
            <a:ext cx="6695975" cy="6506677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536448" y="50704"/>
            <a:ext cx="4803648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105-2 </a:t>
            </a:r>
            <a:r>
              <a:rPr lang="zh-TW" altLang="en-US" sz="25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防災演練疏散作業說明</a:t>
            </a:r>
            <a:endParaRPr lang="en-US" altLang="zh-TW" sz="25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2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星期四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星期五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分至</a:t>
            </a:r>
            <a:r>
              <a:rPr lang="en-US" altLang="zh-TW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，本校將分別進行防災疏散預演及正式演練作業，正式演練時配合事項如下：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正式防災演練發布時間，訂於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日早上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07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發佈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狀況，請到校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學生先在教室等候廣播發布疏散通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知。也請各班導師於廣播時，協助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引導班上學生疏散到指定地點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如右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，並實施點名。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日當天校園疏散通道請勿停  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放車輛。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疏散時請不要在教室外排隊等待， 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直接到指定地點集合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雙手拿書包置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頭頂下樓，至空曠處後即可拿下書  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請老師與同學一起進行防災演練及</a:t>
            </a:r>
            <a:endParaRPr lang="en-US" altLang="zh-TW" sz="2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疏散動作，以確保自身安全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83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477</Words>
  <Application>Microsoft Office PowerPoint</Application>
  <PresentationFormat>自訂</PresentationFormat>
  <Paragraphs>224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235</cp:revision>
  <cp:lastPrinted>2017-02-08T01:02:47Z</cp:lastPrinted>
  <dcterms:created xsi:type="dcterms:W3CDTF">2014-08-22T07:31:35Z</dcterms:created>
  <dcterms:modified xsi:type="dcterms:W3CDTF">2017-02-16T05:22:31Z</dcterms:modified>
</cp:coreProperties>
</file>