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75" autoAdjust="0"/>
  </p:normalViewPr>
  <p:slideViewPr>
    <p:cSldViewPr snapToGrid="0">
      <p:cViewPr varScale="1">
        <p:scale>
          <a:sx n="66" d="100"/>
          <a:sy n="66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977FD-9263-4075-AB12-2CD0B370FBF9}" type="datetimeFigureOut">
              <a:rPr lang="zh-TW" altLang="en-US" smtClean="0"/>
              <a:t>2016/8/22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927E8-AF7C-48DC-905C-DB8FC0F05F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809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1533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2016/8/22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822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2016/8/22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13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2016/8/22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148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2016/8/22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013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2016/8/22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451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2016/8/22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983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2016/8/22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22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2016/8/22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211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2016/8/22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3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2016/8/22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077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2016/8/22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148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84B3-EAA9-4839-BF88-EC4179C97F67}" type="datetimeFigureOut">
              <a:rPr lang="zh-TW" altLang="en-US" smtClean="0"/>
              <a:t>2016/8/22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25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向下箭號 246"/>
          <p:cNvSpPr/>
          <p:nvPr/>
        </p:nvSpPr>
        <p:spPr>
          <a:xfrm rot="5400000">
            <a:off x="2615138" y="4515037"/>
            <a:ext cx="871560" cy="3267658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3" name="群組 142"/>
          <p:cNvGrpSpPr/>
          <p:nvPr/>
        </p:nvGrpSpPr>
        <p:grpSpPr>
          <a:xfrm>
            <a:off x="999096" y="874877"/>
            <a:ext cx="11131440" cy="5772824"/>
            <a:chOff x="1098334" y="-153612"/>
            <a:chExt cx="11027450" cy="6025053"/>
          </a:xfrm>
        </p:grpSpPr>
        <p:grpSp>
          <p:nvGrpSpPr>
            <p:cNvPr id="4" name="群組 3"/>
            <p:cNvGrpSpPr/>
            <p:nvPr/>
          </p:nvGrpSpPr>
          <p:grpSpPr>
            <a:xfrm>
              <a:off x="4259931" y="-153612"/>
              <a:ext cx="3138035" cy="865804"/>
              <a:chOff x="3371851" y="-1714502"/>
              <a:chExt cx="4471986" cy="1514476"/>
            </a:xfrm>
          </p:grpSpPr>
          <p:sp>
            <p:nvSpPr>
              <p:cNvPr id="133" name="橢圓 132"/>
              <p:cNvSpPr/>
              <p:nvPr/>
            </p:nvSpPr>
            <p:spPr>
              <a:xfrm>
                <a:off x="3371851" y="-1714502"/>
                <a:ext cx="4471986" cy="1514476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TW" dirty="0" smtClean="0"/>
              </a:p>
              <a:p>
                <a:pPr algn="ctr"/>
                <a:endParaRPr lang="en-US" altLang="zh-TW" dirty="0"/>
              </a:p>
              <a:p>
                <a:pPr algn="ctr"/>
                <a:endParaRPr lang="en-US" altLang="zh-TW" dirty="0" smtClean="0"/>
              </a:p>
              <a:p>
                <a:pPr algn="ctr"/>
                <a:endParaRPr lang="en-US" altLang="zh-TW" dirty="0"/>
              </a:p>
              <a:p>
                <a:pPr algn="ctr"/>
                <a:r>
                  <a:rPr lang="zh-TW" altLang="en-US" sz="2400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運動場</a:t>
                </a:r>
                <a:endParaRPr lang="en-US" altLang="zh-TW" sz="1400" dirty="0" smtClean="0">
                  <a:solidFill>
                    <a:schemeClr val="tx1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  <a:p>
                <a:pPr algn="ctr"/>
                <a:endParaRPr lang="en-US" altLang="zh-TW" dirty="0"/>
              </a:p>
              <a:p>
                <a:pPr algn="ctr"/>
                <a:endParaRPr lang="zh-TW" altLang="en-US" dirty="0"/>
              </a:p>
            </p:txBody>
          </p:sp>
          <p:sp>
            <p:nvSpPr>
              <p:cNvPr id="134" name="矩形 133"/>
              <p:cNvSpPr/>
              <p:nvPr/>
            </p:nvSpPr>
            <p:spPr>
              <a:xfrm>
                <a:off x="3812381" y="-1443037"/>
                <a:ext cx="3590924" cy="485775"/>
              </a:xfrm>
              <a:prstGeom prst="rect">
                <a:avLst/>
              </a:prstGeom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 smtClean="0"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最終集合地點</a:t>
                </a:r>
                <a:endParaRPr lang="zh-TW" altLang="en-US" sz="2000" dirty="0"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1168511" y="934229"/>
              <a:ext cx="939233" cy="17521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schemeClr val="tx1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迎曦館</a:t>
              </a:r>
              <a:endParaRPr lang="zh-TW" altLang="en-US" sz="3200" dirty="0">
                <a:solidFill>
                  <a:schemeClr val="tx1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1098334" y="932139"/>
              <a:ext cx="9614125" cy="3823357"/>
              <a:chOff x="585480" y="1374065"/>
              <a:chExt cx="9768508" cy="3994914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585480" y="1376892"/>
                <a:ext cx="9768508" cy="398746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12" name="群組 11"/>
              <p:cNvGrpSpPr/>
              <p:nvPr/>
            </p:nvGrpSpPr>
            <p:grpSpPr>
              <a:xfrm>
                <a:off x="1022351" y="1374065"/>
                <a:ext cx="8895826" cy="3994914"/>
                <a:chOff x="1185330" y="2100260"/>
                <a:chExt cx="8895826" cy="3994914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1185860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19" name="群組 18"/>
                <p:cNvGrpSpPr/>
                <p:nvPr/>
              </p:nvGrpSpPr>
              <p:grpSpPr>
                <a:xfrm>
                  <a:off x="1185862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31" name="矩形 130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110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2" name="矩形 131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109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20" name="群組 19"/>
                <p:cNvGrpSpPr/>
                <p:nvPr/>
              </p:nvGrpSpPr>
              <p:grpSpPr>
                <a:xfrm>
                  <a:off x="2940050" y="2100262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28" name="矩形 127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108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9" name="矩形 128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107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0" name="矩形 129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106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21" name="群組 20"/>
                <p:cNvGrpSpPr/>
                <p:nvPr/>
              </p:nvGrpSpPr>
              <p:grpSpPr>
                <a:xfrm>
                  <a:off x="8766176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6" name="矩形 125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02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7" name="矩形 126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01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22" name="矩形 21"/>
                <p:cNvSpPr/>
                <p:nvPr/>
              </p:nvSpPr>
              <p:spPr>
                <a:xfrm>
                  <a:off x="2940051" y="247173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23" name="群組 22"/>
                <p:cNvGrpSpPr/>
                <p:nvPr/>
              </p:nvGrpSpPr>
              <p:grpSpPr>
                <a:xfrm>
                  <a:off x="3597275" y="2466181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4" name="矩形 123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802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5" name="矩形 124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801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24" name="矩形 23"/>
                <p:cNvSpPr/>
                <p:nvPr/>
              </p:nvSpPr>
              <p:spPr>
                <a:xfrm>
                  <a:off x="8766176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資源教室</a:t>
                  </a:r>
                  <a:endParaRPr lang="en-US" altLang="zh-TW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6424613" y="2472652"/>
                  <a:ext cx="1971675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輔導室</a:t>
                  </a:r>
                  <a:endParaRPr lang="en-US" altLang="zh-TW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6" name="矩形 25"/>
                <p:cNvSpPr/>
                <p:nvPr/>
              </p:nvSpPr>
              <p:spPr>
                <a:xfrm>
                  <a:off x="1185859" y="2832099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合作社</a:t>
                  </a:r>
                  <a:endParaRPr lang="en-US" altLang="zh-TW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4254499" y="2832098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8" name="矩形 27"/>
                <p:cNvSpPr/>
                <p:nvPr/>
              </p:nvSpPr>
              <p:spPr>
                <a:xfrm>
                  <a:off x="3597273" y="283209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水資源</a:t>
                  </a:r>
                  <a:endParaRPr lang="en-US" altLang="zh-TW" sz="1100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9" name="矩形 28"/>
                <p:cNvSpPr/>
                <p:nvPr/>
              </p:nvSpPr>
              <p:spPr>
                <a:xfrm>
                  <a:off x="2940046" y="2832096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</a:t>
                  </a:r>
                  <a:endParaRPr lang="en-US" altLang="zh-TW" sz="1100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教室</a:t>
                  </a:r>
                  <a:endParaRPr lang="en-US" altLang="zh-TW" sz="1100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0" name="群組 29"/>
                <p:cNvGrpSpPr/>
                <p:nvPr/>
              </p:nvGrpSpPr>
              <p:grpSpPr>
                <a:xfrm>
                  <a:off x="5938838" y="2100260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9" name="群組 118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21" name="矩形 120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05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22" name="矩形 121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04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23" name="矩形 122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03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120" name="矩形 119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schemeClr val="tx1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值勤室</a:t>
                    </a:r>
                    <a:endParaRPr lang="en-US" altLang="zh-TW" sz="7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31" name="矩形 30"/>
                <p:cNvSpPr/>
                <p:nvPr/>
              </p:nvSpPr>
              <p:spPr>
                <a:xfrm>
                  <a:off x="5938838" y="2472653"/>
                  <a:ext cx="485769" cy="3528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會計室</a:t>
                  </a:r>
                  <a:endParaRPr lang="en-US" altLang="zh-TW" sz="700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2" name="矩形 31"/>
                <p:cNvSpPr/>
                <p:nvPr/>
              </p:nvSpPr>
              <p:spPr>
                <a:xfrm>
                  <a:off x="5938835" y="2827310"/>
                  <a:ext cx="485772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家長</a:t>
                  </a:r>
                  <a:r>
                    <a:rPr lang="zh-TW" altLang="en-US" sz="700" dirty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</a:t>
                  </a:r>
                  <a:endParaRPr lang="en-US" altLang="zh-TW" sz="700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6424613" y="2826398"/>
                  <a:ext cx="1093787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6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健康中心</a:t>
                  </a:r>
                  <a:endParaRPr lang="en-US" altLang="zh-TW" sz="1400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7518401" y="2826398"/>
                  <a:ext cx="877888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烹飪教室</a:t>
                  </a:r>
                  <a:endParaRPr lang="en-US" altLang="zh-TW" sz="1100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766173" y="2837656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體育組</a:t>
                  </a:r>
                  <a:endParaRPr lang="en-US" altLang="zh-TW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6" name="群組 35"/>
                <p:cNvGrpSpPr/>
                <p:nvPr/>
              </p:nvGrpSpPr>
              <p:grpSpPr>
                <a:xfrm>
                  <a:off x="2940047" y="3552817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16" name="矩形 115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303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7" name="矩形 116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302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8" name="矩形 117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301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37" name="群組 36"/>
                <p:cNvGrpSpPr/>
                <p:nvPr/>
              </p:nvGrpSpPr>
              <p:grpSpPr>
                <a:xfrm>
                  <a:off x="5940866" y="3546063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1" name="群組 110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13" name="矩形 11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901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4" name="矩形 11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902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5" name="矩形 11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903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112" name="矩形 111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schemeClr val="tx1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器材室</a:t>
                    </a:r>
                    <a:endParaRPr lang="en-US" altLang="zh-TW" sz="7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38" name="群組 37"/>
                <p:cNvGrpSpPr/>
                <p:nvPr/>
              </p:nvGrpSpPr>
              <p:grpSpPr>
                <a:xfrm>
                  <a:off x="8766173" y="3546064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9" name="矩形 108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904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0" name="矩形 109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905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1185859" y="3546063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7" name="矩形 10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305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8" name="矩形 10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304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0" name="群組 39"/>
                <p:cNvGrpSpPr/>
                <p:nvPr/>
              </p:nvGrpSpPr>
              <p:grpSpPr>
                <a:xfrm>
                  <a:off x="2940047" y="3931046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04" name="矩形 103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203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5" name="矩形 104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202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6" name="矩形 105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201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1" name="群組 40"/>
                <p:cNvGrpSpPr/>
                <p:nvPr/>
              </p:nvGrpSpPr>
              <p:grpSpPr>
                <a:xfrm>
                  <a:off x="1185859" y="392429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2" name="矩形 101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205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3" name="矩形 102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204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2" name="群組 41"/>
                <p:cNvGrpSpPr/>
                <p:nvPr/>
              </p:nvGrpSpPr>
              <p:grpSpPr>
                <a:xfrm>
                  <a:off x="2940047" y="4309274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99" name="矩形 98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schemeClr val="tx1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08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0" name="矩形 99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schemeClr val="tx1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07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1" name="矩形 100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schemeClr val="tx1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06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3" name="群組 42"/>
                <p:cNvGrpSpPr/>
                <p:nvPr/>
              </p:nvGrpSpPr>
              <p:grpSpPr>
                <a:xfrm>
                  <a:off x="1185859" y="4302520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7" name="矩形 9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21</a:t>
                    </a:r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0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8" name="矩形 9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schemeClr val="tx1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09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4" name="群組 43"/>
                <p:cNvGrpSpPr/>
                <p:nvPr/>
              </p:nvGrpSpPr>
              <p:grpSpPr>
                <a:xfrm>
                  <a:off x="5940866" y="3924827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92" name="群組 91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94" name="矩形 93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 smtClean="0">
                          <a:solidFill>
                            <a:schemeClr val="tx1"/>
                          </a:solidFill>
                          <a:latin typeface="華康新綜藝體W9(P)" panose="040B0900000000000000" pitchFamily="82" charset="-120"/>
                          <a:ea typeface="華康新綜藝體W9(P)" panose="040B0900000000000000" pitchFamily="82" charset="-120"/>
                        </a:rPr>
                        <a:t>專案教室</a:t>
                      </a:r>
                      <a:endParaRPr lang="en-US" altLang="zh-TW" sz="800" dirty="0" smtClean="0">
                        <a:solidFill>
                          <a:schemeClr val="tx1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endParaRPr>
                    </a:p>
                  </p:txBody>
                </p:sp>
                <p:sp>
                  <p:nvSpPr>
                    <p:cNvPr id="95" name="矩形 94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906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96" name="矩形 95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907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93" name="矩形 92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schemeClr val="tx1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人事室</a:t>
                    </a:r>
                    <a:endParaRPr lang="en-US" altLang="zh-TW" sz="7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5" name="群組 44"/>
                <p:cNvGrpSpPr/>
                <p:nvPr/>
              </p:nvGrpSpPr>
              <p:grpSpPr>
                <a:xfrm>
                  <a:off x="8766173" y="39248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0" name="矩形 8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908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909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6" name="群組 45"/>
                <p:cNvGrpSpPr/>
                <p:nvPr/>
              </p:nvGrpSpPr>
              <p:grpSpPr>
                <a:xfrm>
                  <a:off x="5941399" y="4296575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85" name="群組 84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87" name="矩形 86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805</a:t>
                      </a:r>
                      <a:endParaRPr lang="en-US" altLang="zh-TW" sz="20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88" name="矩形 87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806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89" name="矩形 88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807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86" name="矩形 85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schemeClr val="tx1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教師會</a:t>
                    </a:r>
                    <a:endParaRPr lang="en-US" altLang="zh-TW" sz="7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7" name="群組 46"/>
                <p:cNvGrpSpPr/>
                <p:nvPr/>
              </p:nvGrpSpPr>
              <p:grpSpPr>
                <a:xfrm>
                  <a:off x="8766706" y="4296576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83" name="矩形 82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808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4" name="矩形 83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809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8" name="群組 47"/>
                <p:cNvGrpSpPr/>
                <p:nvPr/>
              </p:nvGrpSpPr>
              <p:grpSpPr>
                <a:xfrm>
                  <a:off x="2940047" y="5005371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80" name="矩形 79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309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1" name="矩形 80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308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2" name="矩形 81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306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9" name="群組 48"/>
                <p:cNvGrpSpPr/>
                <p:nvPr/>
              </p:nvGrpSpPr>
              <p:grpSpPr>
                <a:xfrm>
                  <a:off x="1185859" y="4998617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78" name="矩形 77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307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9" name="矩形 78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310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50" name="群組 49"/>
                <p:cNvGrpSpPr/>
                <p:nvPr/>
              </p:nvGrpSpPr>
              <p:grpSpPr>
                <a:xfrm>
                  <a:off x="1185859" y="5723698"/>
                  <a:ext cx="8894764" cy="371476"/>
                  <a:chOff x="1154106" y="6090753"/>
                  <a:chExt cx="8894764" cy="371476"/>
                </a:xfrm>
              </p:grpSpPr>
              <p:grpSp>
                <p:nvGrpSpPr>
                  <p:cNvPr id="64" name="群組 63"/>
                  <p:cNvGrpSpPr/>
                  <p:nvPr/>
                </p:nvGrpSpPr>
                <p:grpSpPr>
                  <a:xfrm>
                    <a:off x="1154106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6" name="矩形 75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7" name="矩形 76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701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群組 64"/>
                  <p:cNvGrpSpPr/>
                  <p:nvPr/>
                </p:nvGrpSpPr>
                <p:grpSpPr>
                  <a:xfrm>
                    <a:off x="2908294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73" name="矩形 7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702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4" name="矩形 7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703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5" name="矩形 7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704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群組 65"/>
                  <p:cNvGrpSpPr/>
                  <p:nvPr/>
                </p:nvGrpSpPr>
                <p:grpSpPr>
                  <a:xfrm>
                    <a:off x="8734420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1" name="矩形 70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708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2" name="矩形 71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709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群組 66"/>
                  <p:cNvGrpSpPr/>
                  <p:nvPr/>
                </p:nvGrpSpPr>
                <p:grpSpPr>
                  <a:xfrm>
                    <a:off x="6392857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68" name="矩形 67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705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9" name="矩形 68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706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0" name="矩形 69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</a:rPr>
                        <a:t>707</a:t>
                      </a: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1" name="矩形 50"/>
                <p:cNvSpPr/>
                <p:nvPr/>
              </p:nvSpPr>
              <p:spPr>
                <a:xfrm>
                  <a:off x="3594091" y="5370092"/>
                  <a:ext cx="1320407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校長室</a:t>
                  </a:r>
                  <a:endParaRPr lang="en-US" altLang="zh-TW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2" name="矩形 51"/>
                <p:cNvSpPr/>
                <p:nvPr/>
              </p:nvSpPr>
              <p:spPr>
                <a:xfrm>
                  <a:off x="2942424" y="5370091"/>
                  <a:ext cx="65009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總務處</a:t>
                  </a:r>
                  <a:endParaRPr lang="en-US" altLang="zh-TW" sz="1100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>
                  <a:off x="1810939" y="5363334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油印室</a:t>
                  </a:r>
                  <a:endParaRPr lang="en-US" altLang="zh-TW" sz="1200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>
                  <a:off x="1185330" y="5363334"/>
                  <a:ext cx="65616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教務處</a:t>
                  </a:r>
                  <a:endParaRPr lang="en-US" altLang="zh-TW" sz="1200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5" name="群組 54"/>
                <p:cNvGrpSpPr/>
                <p:nvPr/>
              </p:nvGrpSpPr>
              <p:grpSpPr>
                <a:xfrm>
                  <a:off x="7081830" y="5353703"/>
                  <a:ext cx="1314450" cy="371475"/>
                  <a:chOff x="3597275" y="2100262"/>
                  <a:chExt cx="1314450" cy="371475"/>
                </a:xfrm>
              </p:grpSpPr>
              <p:sp>
                <p:nvSpPr>
                  <p:cNvPr id="62" name="矩形 61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schemeClr val="tx1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教官室</a:t>
                    </a:r>
                    <a:endParaRPr lang="en-US" altLang="zh-TW" sz="1200" dirty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  <p:sp>
                <p:nvSpPr>
                  <p:cNvPr id="63" name="矩形 62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 smtClean="0">
                        <a:solidFill>
                          <a:schemeClr val="tx1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辦公室</a:t>
                    </a:r>
                    <a:endParaRPr lang="en-US" altLang="zh-TW" sz="1200" dirty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56" name="矩形 55"/>
                <p:cNvSpPr/>
                <p:nvPr/>
              </p:nvSpPr>
              <p:spPr>
                <a:xfrm>
                  <a:off x="8766172" y="5369677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7" name="群組 56"/>
                <p:cNvGrpSpPr/>
                <p:nvPr/>
              </p:nvGrpSpPr>
              <p:grpSpPr>
                <a:xfrm>
                  <a:off x="8766173" y="49979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60" name="矩形 5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803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1" name="矩形 6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schemeClr val="tx1"/>
                        </a:solidFill>
                      </a:rPr>
                      <a:t>804</a:t>
                    </a:r>
                    <a:endParaRPr lang="en-US" altLang="zh-TW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58" name="矩形 57"/>
                <p:cNvSpPr/>
                <p:nvPr/>
              </p:nvSpPr>
              <p:spPr>
                <a:xfrm>
                  <a:off x="5323860" y="4987177"/>
                  <a:ext cx="3072424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     圖書館</a:t>
                  </a:r>
                  <a:endParaRPr lang="en-US" altLang="zh-TW" dirty="0" smtClean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6427173" y="5352222"/>
                  <a:ext cx="657225" cy="3714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學務處</a:t>
                  </a:r>
                  <a:endParaRPr lang="en-US" altLang="zh-TW" sz="1200" dirty="0">
                    <a:solidFill>
                      <a:schemeClr val="tx1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</p:grpSp>
          <p:sp>
            <p:nvSpPr>
              <p:cNvPr id="13" name="矩形 12"/>
              <p:cNvSpPr/>
              <p:nvPr/>
            </p:nvSpPr>
            <p:spPr>
              <a:xfrm>
                <a:off x="5779643" y="2466122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774885" y="3945648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021291" y="3933094"/>
                <a:ext cx="4215790" cy="33932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021291" y="2469089"/>
                <a:ext cx="4166360" cy="35077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117663" y="1374065"/>
                <a:ext cx="661980" cy="39949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11186551" y="2829287"/>
              <a:ext cx="939233" cy="12151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schemeClr val="tx1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K</a:t>
              </a:r>
              <a:r>
                <a:rPr lang="zh-TW" altLang="en-US" sz="2800" dirty="0" smtClean="0">
                  <a:solidFill>
                    <a:schemeClr val="tx1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書</a:t>
              </a:r>
              <a:endParaRPr lang="en-US" altLang="zh-TW" sz="2800" dirty="0" smtClean="0">
                <a:solidFill>
                  <a:schemeClr val="tx1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 smtClean="0">
                  <a:solidFill>
                    <a:schemeClr val="tx1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中心</a:t>
              </a:r>
              <a:endParaRPr lang="zh-TW" altLang="en-US" sz="2800" dirty="0">
                <a:solidFill>
                  <a:schemeClr val="tx1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138556" y="4144299"/>
              <a:ext cx="939233" cy="6075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倉庫</a:t>
              </a:r>
              <a:endParaRPr lang="zh-TW" altLang="en-US" dirty="0">
                <a:solidFill>
                  <a:schemeClr val="tx1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916950" y="4871041"/>
              <a:ext cx="3202666" cy="83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schemeClr val="tx1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活動中心</a:t>
              </a:r>
              <a:endParaRPr lang="zh-TW" altLang="en-US" sz="3200" dirty="0">
                <a:solidFill>
                  <a:schemeClr val="tx1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4475247" y="4888874"/>
              <a:ext cx="2902096" cy="813092"/>
            </a:xfrm>
            <a:prstGeom prst="rect">
              <a:avLst/>
            </a:prstGeom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緊急疏散集合點</a:t>
              </a:r>
              <a:endParaRPr lang="zh-TW" altLang="en-US" sz="2000" dirty="0">
                <a:solidFill>
                  <a:schemeClr val="tx1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6" name="等腰三角形 135"/>
            <p:cNvSpPr/>
            <p:nvPr/>
          </p:nvSpPr>
          <p:spPr>
            <a:xfrm rot="10800000">
              <a:off x="5696446" y="4840590"/>
              <a:ext cx="417899" cy="326427"/>
            </a:xfrm>
            <a:prstGeom prst="triangle">
              <a:avLst/>
            </a:prstGeom>
            <a:solidFill>
              <a:srgbClr val="C0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9" name="十字形 138"/>
            <p:cNvSpPr/>
            <p:nvPr/>
          </p:nvSpPr>
          <p:spPr>
            <a:xfrm>
              <a:off x="6822922" y="590707"/>
              <a:ext cx="312548" cy="315313"/>
            </a:xfrm>
            <a:prstGeom prst="plus">
              <a:avLst>
                <a:gd name="adj" fmla="val 33724"/>
              </a:avLst>
            </a:prstGeom>
            <a:solidFill>
              <a:srgbClr val="FF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2" name="矩形 141"/>
            <p:cNvSpPr/>
            <p:nvPr/>
          </p:nvSpPr>
          <p:spPr>
            <a:xfrm>
              <a:off x="10745963" y="124680"/>
              <a:ext cx="1342417" cy="544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schemeClr val="tx1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科學館</a:t>
              </a:r>
              <a:endParaRPr lang="zh-TW" altLang="en-US" sz="2800" dirty="0">
                <a:solidFill>
                  <a:schemeClr val="tx1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5369337" y="5581116"/>
              <a:ext cx="1113916" cy="2903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校門口</a:t>
              </a:r>
              <a:endParaRPr lang="zh-TW" altLang="en-US" dirty="0">
                <a:solidFill>
                  <a:schemeClr val="tx1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080386" y="4890018"/>
              <a:ext cx="2051448" cy="58977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schemeClr val="tx1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生態池</a:t>
              </a:r>
              <a:endParaRPr lang="zh-TW" altLang="en-US" sz="2800" dirty="0">
                <a:solidFill>
                  <a:schemeClr val="tx1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</p:grpSp>
      <p:cxnSp>
        <p:nvCxnSpPr>
          <p:cNvPr id="146" name="直線接點 145"/>
          <p:cNvCxnSpPr/>
          <p:nvPr/>
        </p:nvCxnSpPr>
        <p:spPr>
          <a:xfrm>
            <a:off x="1415707" y="2257368"/>
            <a:ext cx="2283934" cy="1434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 flipV="1">
            <a:off x="3932217" y="2271183"/>
            <a:ext cx="1348866" cy="39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>
            <a:off x="3938426" y="2607383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1530649" y="3940638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/>
          <p:nvPr/>
        </p:nvCxnSpPr>
        <p:spPr>
          <a:xfrm>
            <a:off x="1521544" y="3609922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接點 164"/>
          <p:cNvCxnSpPr/>
          <p:nvPr/>
        </p:nvCxnSpPr>
        <p:spPr>
          <a:xfrm flipV="1">
            <a:off x="1137465" y="4280213"/>
            <a:ext cx="1717405" cy="8644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接點 169"/>
          <p:cNvCxnSpPr/>
          <p:nvPr/>
        </p:nvCxnSpPr>
        <p:spPr>
          <a:xfrm flipV="1">
            <a:off x="3119044" y="4934665"/>
            <a:ext cx="1957857" cy="5733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接點 170"/>
          <p:cNvCxnSpPr/>
          <p:nvPr/>
        </p:nvCxnSpPr>
        <p:spPr>
          <a:xfrm>
            <a:off x="2830841" y="4923621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接點 179"/>
          <p:cNvCxnSpPr/>
          <p:nvPr/>
        </p:nvCxnSpPr>
        <p:spPr>
          <a:xfrm>
            <a:off x="3264820" y="4295296"/>
            <a:ext cx="2314834" cy="1953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接點 181"/>
          <p:cNvCxnSpPr/>
          <p:nvPr/>
        </p:nvCxnSpPr>
        <p:spPr>
          <a:xfrm flipV="1">
            <a:off x="3342686" y="3915610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接點 186"/>
          <p:cNvCxnSpPr/>
          <p:nvPr/>
        </p:nvCxnSpPr>
        <p:spPr>
          <a:xfrm flipH="1" flipV="1">
            <a:off x="2929401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接點 189"/>
          <p:cNvCxnSpPr/>
          <p:nvPr/>
        </p:nvCxnSpPr>
        <p:spPr>
          <a:xfrm flipV="1">
            <a:off x="5618926" y="1845780"/>
            <a:ext cx="3386" cy="2490474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接點 197"/>
          <p:cNvCxnSpPr/>
          <p:nvPr/>
        </p:nvCxnSpPr>
        <p:spPr>
          <a:xfrm>
            <a:off x="5306756" y="2275814"/>
            <a:ext cx="2556351" cy="605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接點 201"/>
          <p:cNvCxnSpPr/>
          <p:nvPr/>
        </p:nvCxnSpPr>
        <p:spPr>
          <a:xfrm>
            <a:off x="8011135" y="2275143"/>
            <a:ext cx="2125582" cy="27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接點 204"/>
          <p:cNvCxnSpPr/>
          <p:nvPr/>
        </p:nvCxnSpPr>
        <p:spPr>
          <a:xfrm flipH="1" flipV="1">
            <a:off x="8765062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接點 205"/>
          <p:cNvCxnSpPr/>
          <p:nvPr/>
        </p:nvCxnSpPr>
        <p:spPr>
          <a:xfrm>
            <a:off x="7386404" y="3604138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接點 206"/>
          <p:cNvCxnSpPr/>
          <p:nvPr/>
        </p:nvCxnSpPr>
        <p:spPr>
          <a:xfrm>
            <a:off x="7389610" y="3958256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接點 207"/>
          <p:cNvCxnSpPr/>
          <p:nvPr/>
        </p:nvCxnSpPr>
        <p:spPr>
          <a:xfrm flipV="1">
            <a:off x="6022975" y="4285641"/>
            <a:ext cx="2697620" cy="6959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接點 208"/>
          <p:cNvCxnSpPr/>
          <p:nvPr/>
        </p:nvCxnSpPr>
        <p:spPr>
          <a:xfrm>
            <a:off x="8721725" y="3584578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接點 217"/>
          <p:cNvCxnSpPr/>
          <p:nvPr/>
        </p:nvCxnSpPr>
        <p:spPr>
          <a:xfrm flipH="1" flipV="1">
            <a:off x="6032568" y="1857347"/>
            <a:ext cx="16763" cy="2439944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接點 228"/>
          <p:cNvCxnSpPr/>
          <p:nvPr/>
        </p:nvCxnSpPr>
        <p:spPr>
          <a:xfrm>
            <a:off x="8883094" y="4935811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橢圓 236"/>
          <p:cNvSpPr/>
          <p:nvPr/>
        </p:nvSpPr>
        <p:spPr>
          <a:xfrm>
            <a:off x="8906599" y="3076966"/>
            <a:ext cx="1457014" cy="1405625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6" name="向下箭號 245"/>
          <p:cNvSpPr/>
          <p:nvPr/>
        </p:nvSpPr>
        <p:spPr>
          <a:xfrm rot="10800000">
            <a:off x="41653" y="2497249"/>
            <a:ext cx="871560" cy="265282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" name="直線接點 2"/>
          <p:cNvCxnSpPr/>
          <p:nvPr/>
        </p:nvCxnSpPr>
        <p:spPr>
          <a:xfrm flipV="1">
            <a:off x="3161413" y="5569125"/>
            <a:ext cx="7060610" cy="9193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文字方塊 183"/>
          <p:cNvSpPr txBox="1"/>
          <p:nvPr/>
        </p:nvSpPr>
        <p:spPr>
          <a:xfrm>
            <a:off x="147145" y="186570"/>
            <a:ext cx="3662483" cy="879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88" name="文字方塊 187"/>
          <p:cNvSpPr txBox="1"/>
          <p:nvPr/>
        </p:nvSpPr>
        <p:spPr>
          <a:xfrm>
            <a:off x="6618664" y="6466308"/>
            <a:ext cx="5573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2000" b="1" dirty="0" smtClean="0"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教官室      </a:t>
            </a:r>
            <a:r>
              <a:rPr lang="en-US" altLang="zh-TW" sz="2000" b="1" dirty="0" smtClean="0"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105</a:t>
            </a:r>
            <a:r>
              <a:rPr lang="zh-TW" altLang="en-US" sz="2000" b="1" dirty="0" smtClean="0"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年</a:t>
            </a:r>
            <a:r>
              <a:rPr lang="en-US" altLang="zh-TW" sz="2000" b="1" dirty="0" smtClean="0"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8</a:t>
            </a:r>
            <a:r>
              <a:rPr lang="zh-TW" altLang="en-US" sz="2000" b="1" dirty="0" smtClean="0"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月</a:t>
            </a:r>
            <a:r>
              <a:rPr lang="zh-TW" altLang="en-US" sz="2000" b="1" dirty="0"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製</a:t>
            </a:r>
          </a:p>
          <a:p>
            <a:endParaRPr lang="zh-TW" altLang="en-US" sz="2400" b="1" dirty="0">
              <a:latin typeface="華康行楷體W5(P)" panose="03000500000000000000" pitchFamily="66" charset="-120"/>
              <a:ea typeface="華康行楷體W5(P)" panose="03000500000000000000" pitchFamily="66" charset="-120"/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336223" y="195750"/>
            <a:ext cx="11373504" cy="707886"/>
            <a:chOff x="666096" y="1809"/>
            <a:chExt cx="11373504" cy="707886"/>
          </a:xfrm>
        </p:grpSpPr>
        <p:sp>
          <p:nvSpPr>
            <p:cNvPr id="2" name="文字方塊 1"/>
            <p:cNvSpPr txBox="1"/>
            <p:nvPr/>
          </p:nvSpPr>
          <p:spPr>
            <a:xfrm>
              <a:off x="666096" y="1809"/>
              <a:ext cx="11373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 smtClean="0"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           臺北市立大直高級中學緊</a:t>
              </a:r>
              <a:r>
                <a:rPr lang="zh-TW" altLang="en-US" sz="4000" dirty="0"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急</a:t>
              </a:r>
              <a:r>
                <a:rPr lang="zh-TW" altLang="en-US" sz="4000" dirty="0" smtClean="0"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疏散路線圖</a:t>
              </a:r>
              <a:endParaRPr lang="zh-TW" altLang="en-US" sz="4000" dirty="0">
                <a:latin typeface="華康勘亭流" panose="03000909000000000000" pitchFamily="65" charset="-120"/>
                <a:ea typeface="華康勘亭流" panose="03000909000000000000" pitchFamily="65" charset="-120"/>
              </a:endParaRPr>
            </a:p>
          </p:txBody>
        </p:sp>
        <p:pic>
          <p:nvPicPr>
            <p:cNvPr id="189" name="圖片 1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552" y="37193"/>
              <a:ext cx="957069" cy="624176"/>
            </a:xfrm>
            <a:prstGeom prst="rect">
              <a:avLst/>
            </a:prstGeom>
          </p:spPr>
        </p:pic>
      </p:grpSp>
      <p:sp>
        <p:nvSpPr>
          <p:cNvPr id="191" name="向下箭號 190"/>
          <p:cNvSpPr/>
          <p:nvPr/>
        </p:nvSpPr>
        <p:spPr>
          <a:xfrm rot="14914145">
            <a:off x="726559" y="628336"/>
            <a:ext cx="871560" cy="1566224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5" name="框架 224"/>
          <p:cNvSpPr/>
          <p:nvPr/>
        </p:nvSpPr>
        <p:spPr>
          <a:xfrm>
            <a:off x="-72989" y="-38395"/>
            <a:ext cx="12315789" cy="6959895"/>
          </a:xfrm>
          <a:prstGeom prst="frame">
            <a:avLst>
              <a:gd name="adj1" fmla="val 191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226" name="圖片 2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4" y="5688993"/>
            <a:ext cx="1040451" cy="1040451"/>
          </a:xfrm>
          <a:prstGeom prst="rect">
            <a:avLst/>
          </a:prstGeom>
        </p:spPr>
      </p:pic>
      <p:cxnSp>
        <p:nvCxnSpPr>
          <p:cNvPr id="181" name="直線接點 180"/>
          <p:cNvCxnSpPr/>
          <p:nvPr/>
        </p:nvCxnSpPr>
        <p:spPr>
          <a:xfrm flipH="1">
            <a:off x="1240222" y="5549462"/>
            <a:ext cx="1681654" cy="1"/>
          </a:xfrm>
          <a:prstGeom prst="line">
            <a:avLst/>
          </a:prstGeom>
          <a:ln w="635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接點 184"/>
          <p:cNvCxnSpPr/>
          <p:nvPr/>
        </p:nvCxnSpPr>
        <p:spPr>
          <a:xfrm flipH="1" flipV="1">
            <a:off x="1247706" y="4587681"/>
            <a:ext cx="4499" cy="98732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接點 209"/>
          <p:cNvCxnSpPr/>
          <p:nvPr/>
        </p:nvCxnSpPr>
        <p:spPr>
          <a:xfrm>
            <a:off x="725214" y="4614041"/>
            <a:ext cx="526991" cy="5898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接點 210"/>
          <p:cNvCxnSpPr/>
          <p:nvPr/>
        </p:nvCxnSpPr>
        <p:spPr>
          <a:xfrm>
            <a:off x="5290428" y="3618024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接點 211"/>
          <p:cNvCxnSpPr/>
          <p:nvPr/>
        </p:nvCxnSpPr>
        <p:spPr>
          <a:xfrm>
            <a:off x="5280409" y="2231967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接點 212"/>
          <p:cNvCxnSpPr/>
          <p:nvPr/>
        </p:nvCxnSpPr>
        <p:spPr>
          <a:xfrm flipH="1" flipV="1">
            <a:off x="5257077" y="2941813"/>
            <a:ext cx="322456" cy="4587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接點 192"/>
          <p:cNvCxnSpPr/>
          <p:nvPr/>
        </p:nvCxnSpPr>
        <p:spPr>
          <a:xfrm flipH="1" flipV="1">
            <a:off x="1157841" y="3307718"/>
            <a:ext cx="4499" cy="98732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接點 193"/>
          <p:cNvCxnSpPr/>
          <p:nvPr/>
        </p:nvCxnSpPr>
        <p:spPr>
          <a:xfrm>
            <a:off x="694446" y="3307718"/>
            <a:ext cx="469951" cy="1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接點 194"/>
          <p:cNvCxnSpPr/>
          <p:nvPr/>
        </p:nvCxnSpPr>
        <p:spPr>
          <a:xfrm>
            <a:off x="3161413" y="4964007"/>
            <a:ext cx="0" cy="585455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接點 195"/>
          <p:cNvCxnSpPr/>
          <p:nvPr/>
        </p:nvCxnSpPr>
        <p:spPr>
          <a:xfrm>
            <a:off x="1549445" y="4940194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接點 196"/>
          <p:cNvCxnSpPr/>
          <p:nvPr/>
        </p:nvCxnSpPr>
        <p:spPr>
          <a:xfrm flipV="1">
            <a:off x="5329823" y="3623791"/>
            <a:ext cx="1717405" cy="8644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接點 198"/>
          <p:cNvCxnSpPr/>
          <p:nvPr/>
        </p:nvCxnSpPr>
        <p:spPr>
          <a:xfrm>
            <a:off x="2797667" y="3614425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接點 199"/>
          <p:cNvCxnSpPr>
            <a:stCxn id="17" idx="2"/>
          </p:cNvCxnSpPr>
          <p:nvPr/>
        </p:nvCxnSpPr>
        <p:spPr>
          <a:xfrm>
            <a:off x="5830546" y="5578472"/>
            <a:ext cx="25147" cy="384072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接點 191"/>
          <p:cNvCxnSpPr/>
          <p:nvPr/>
        </p:nvCxnSpPr>
        <p:spPr>
          <a:xfrm flipV="1">
            <a:off x="3372078" y="3623014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接點 200"/>
          <p:cNvCxnSpPr/>
          <p:nvPr/>
        </p:nvCxnSpPr>
        <p:spPr>
          <a:xfrm flipH="1" flipV="1">
            <a:off x="10250824" y="4576409"/>
            <a:ext cx="4499" cy="98732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圖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98476" y="3742490"/>
            <a:ext cx="542591" cy="371888"/>
          </a:xfrm>
          <a:prstGeom prst="rect">
            <a:avLst/>
          </a:prstGeom>
        </p:spPr>
      </p:pic>
      <p:pic>
        <p:nvPicPr>
          <p:cNvPr id="227" name="圖片 2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07913" y="4686611"/>
            <a:ext cx="514766" cy="352817"/>
          </a:xfrm>
          <a:prstGeom prst="rect">
            <a:avLst/>
          </a:prstGeom>
        </p:spPr>
      </p:pic>
      <p:pic>
        <p:nvPicPr>
          <p:cNvPr id="231" name="圖片 2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10272104" y="3868087"/>
            <a:ext cx="957070" cy="115762"/>
          </a:xfrm>
          <a:prstGeom prst="rect">
            <a:avLst/>
          </a:prstGeom>
        </p:spPr>
      </p:pic>
      <p:pic>
        <p:nvPicPr>
          <p:cNvPr id="233" name="圖片 2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77642" y="4808151"/>
            <a:ext cx="914479" cy="109738"/>
          </a:xfrm>
          <a:prstGeom prst="rect">
            <a:avLst/>
          </a:prstGeom>
        </p:spPr>
      </p:pic>
      <p:pic>
        <p:nvPicPr>
          <p:cNvPr id="238" name="圖片 2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8994197" y="874036"/>
            <a:ext cx="1683953" cy="961825"/>
          </a:xfrm>
          <a:prstGeom prst="rect">
            <a:avLst/>
          </a:prstGeom>
        </p:spPr>
      </p:pic>
      <p:pic>
        <p:nvPicPr>
          <p:cNvPr id="239" name="圖片 2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13914" y="2247610"/>
            <a:ext cx="908383" cy="26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25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141</Words>
  <Application>Microsoft Office PowerPoint</Application>
  <PresentationFormat>寬螢幕</PresentationFormat>
  <Paragraphs>103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華康行楷體W5(P)</vt:lpstr>
      <vt:lpstr>華康勘亭流</vt:lpstr>
      <vt:lpstr>華康新綜藝體W9(P)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225</cp:revision>
  <cp:lastPrinted>2015-08-25T05:13:52Z</cp:lastPrinted>
  <dcterms:created xsi:type="dcterms:W3CDTF">2014-08-22T07:31:35Z</dcterms:created>
  <dcterms:modified xsi:type="dcterms:W3CDTF">2016-08-22T02:41:27Z</dcterms:modified>
</cp:coreProperties>
</file>