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555" y="2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8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8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5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4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75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01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1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16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486836"/>
            <a:ext cx="5915025" cy="17674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80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93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59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9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8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77B53-8FC6-45C4-A61E-0980B6C3D366}" type="datetimeFigureOut">
              <a:rPr lang="zh-TW" altLang="en-US" smtClean="0"/>
              <a:t>2018/10/3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BEFC-CE70-486A-A419-56D2A3AF72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74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9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9" indent="-171449" algn="l" defTabSz="68579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3037" y="-539199"/>
            <a:ext cx="5915025" cy="1767417"/>
          </a:xfrm>
        </p:spPr>
        <p:txBody>
          <a:bodyPr/>
          <a:lstStyle/>
          <a:p>
            <a:r>
              <a:rPr lang="zh-TW" altLang="en-US" dirty="0" smtClean="0"/>
              <a:t>地震發生時教師動作要領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52356"/>
            <a:ext cx="6858000" cy="8300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/>
              <a:t>地震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或地震警報聲響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發生時要求學生</a:t>
            </a:r>
            <a:r>
              <a:rPr lang="en-US" altLang="zh-TW" b="1" dirty="0" smtClean="0"/>
              <a:t>:</a:t>
            </a:r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立刻趴下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/>
              <a:t>頭藏桌</a:t>
            </a:r>
            <a:r>
              <a:rPr lang="zh-TW" altLang="en-US" dirty="0" smtClean="0"/>
              <a:t>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抓住桌腳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隨</a:t>
            </a:r>
            <a:r>
              <a:rPr lang="zh-TW" altLang="en-US" dirty="0"/>
              <a:t>即</a:t>
            </a:r>
            <a:r>
              <a:rPr lang="zh-TW" altLang="en-US" dirty="0" smtClean="0"/>
              <a:t>打開防災包戴上安全帽，依趴下、掩護、穩住要領</a:t>
            </a:r>
            <a:r>
              <a:rPr lang="en-US" altLang="zh-TW" dirty="0" smtClean="0"/>
              <a:t>(</a:t>
            </a:r>
            <a:r>
              <a:rPr lang="zh-TW" altLang="en-US" dirty="0" smtClean="0"/>
              <a:t>雙膝跪下身體壓低，</a:t>
            </a:r>
            <a:r>
              <a:rPr lang="zh-TW" altLang="en-US" dirty="0"/>
              <a:t>頭藏</a:t>
            </a:r>
            <a:r>
              <a:rPr lang="zh-TW" altLang="en-US" dirty="0" smtClean="0"/>
              <a:t>於</a:t>
            </a:r>
            <a:r>
              <a:rPr lang="zh-TW" altLang="en-US" dirty="0"/>
              <a:t>桌</a:t>
            </a:r>
            <a:r>
              <a:rPr lang="zh-TW" altLang="en-US" dirty="0" smtClean="0"/>
              <a:t>下</a:t>
            </a:r>
            <a:r>
              <a:rPr lang="zh-TW" altLang="en-US" dirty="0"/>
              <a:t>或</a:t>
            </a:r>
            <a:r>
              <a:rPr lang="zh-TW" altLang="en-US" dirty="0" smtClean="0"/>
              <a:t>緊靠講桌旁，ㄧ隻手護住頸部頭壓低，另ㄧ隻手穩住桌腳</a:t>
            </a:r>
            <a:r>
              <a:rPr lang="en-US" altLang="zh-TW" dirty="0" smtClean="0"/>
              <a:t>)</a:t>
            </a:r>
            <a:r>
              <a:rPr lang="zh-TW" altLang="en-US" dirty="0" smtClean="0"/>
              <a:t>動作。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b="1" dirty="0"/>
              <a:t>※注意事項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dirty="0" smtClean="0"/>
              <a:t>任</a:t>
            </a:r>
            <a:r>
              <a:rPr lang="zh-TW" altLang="zh-TW" dirty="0"/>
              <a:t>課老師應提醒及要求同學避難掩護動作要確實，不可講話及驚叫。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en-US" b="1" dirty="0" smtClean="0">
                <a:sym typeface="Wingdings 2" panose="05020102010507070707" pitchFamily="18" charset="2"/>
              </a:rPr>
              <a:t>地震暫歇或聽到疏散通知時</a:t>
            </a:r>
            <a:endParaRPr lang="en-US" altLang="zh-TW" b="1" dirty="0" smtClean="0">
              <a:sym typeface="Wingdings 2" panose="05020102010507070707" pitchFamily="18" charset="2"/>
            </a:endParaRPr>
          </a:p>
          <a:p>
            <a:pPr lvl="0"/>
            <a:r>
              <a:rPr lang="zh-TW" altLang="zh-TW" dirty="0"/>
              <a:t>請</a:t>
            </a:r>
            <a:r>
              <a:rPr lang="zh-TW" altLang="zh-TW" dirty="0" smtClean="0"/>
              <a:t>師長</a:t>
            </a:r>
            <a:r>
              <a:rPr lang="zh-TW" altLang="en-US" dirty="0"/>
              <a:t>背</a:t>
            </a:r>
            <a:r>
              <a:rPr lang="zh-TW" altLang="en-US" dirty="0" smtClean="0"/>
              <a:t>上防災包</a:t>
            </a:r>
            <a:r>
              <a:rPr lang="zh-TW" altLang="zh-TW" dirty="0" smtClean="0"/>
              <a:t>引導</a:t>
            </a:r>
            <a:r>
              <a:rPr lang="zh-TW" altLang="en-US" dirty="0"/>
              <a:t>學生</a:t>
            </a:r>
            <a:r>
              <a:rPr lang="zh-TW" altLang="zh-TW" dirty="0"/>
              <a:t>至</a:t>
            </a:r>
            <a:r>
              <a:rPr lang="zh-TW" altLang="en-US" dirty="0"/>
              <a:t>操場</a:t>
            </a:r>
            <a:r>
              <a:rPr lang="zh-TW" altLang="zh-TW" dirty="0"/>
              <a:t>疏散地點集合。</a:t>
            </a:r>
          </a:p>
          <a:p>
            <a:r>
              <a:rPr lang="zh-TW" altLang="en-US" dirty="0" smtClean="0"/>
              <a:t>要求</a:t>
            </a:r>
            <a:r>
              <a:rPr lang="zh-TW" altLang="en-US" dirty="0"/>
              <a:t>學生</a:t>
            </a:r>
            <a:r>
              <a:rPr lang="zh-TW" altLang="zh-TW" dirty="0"/>
              <a:t>不推、不語、不跑</a:t>
            </a:r>
            <a:r>
              <a:rPr lang="zh-TW" altLang="en-US" dirty="0"/>
              <a:t>，大步前進，</a:t>
            </a:r>
            <a:r>
              <a:rPr lang="zh-TW" altLang="zh-TW" dirty="0"/>
              <a:t>以較輕的書包、補習袋或書本保護頭部。</a:t>
            </a:r>
          </a:p>
          <a:p>
            <a:pPr lvl="0"/>
            <a:r>
              <a:rPr lang="zh-TW" altLang="zh-TW" dirty="0" smtClean="0"/>
              <a:t>任</a:t>
            </a:r>
            <a:r>
              <a:rPr lang="zh-TW" altLang="zh-TW" dirty="0"/>
              <a:t>課老師以班級為單位</a:t>
            </a:r>
            <a:r>
              <a:rPr lang="zh-TW" altLang="zh-TW" b="1" dirty="0"/>
              <a:t>到操場後依升旗集合位置點名</a:t>
            </a:r>
            <a:r>
              <a:rPr lang="zh-TW" altLang="zh-TW" dirty="0"/>
              <a:t>集合</a:t>
            </a:r>
            <a:r>
              <a:rPr lang="zh-TW" altLang="zh-TW" dirty="0" smtClean="0"/>
              <a:t>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每個班</a:t>
            </a:r>
            <a:r>
              <a:rPr lang="en-US" altLang="zh-TW" dirty="0" smtClean="0"/>
              <a:t>8</a:t>
            </a:r>
            <a:r>
              <a:rPr lang="zh-TW" altLang="en-US" dirty="0" smtClean="0"/>
              <a:t>員依座號順序入列站隊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r>
              <a:rPr lang="zh-TW" altLang="zh-TW" dirty="0"/>
              <a:t>任課老師請確實清點</a:t>
            </a:r>
            <a:r>
              <a:rPr lang="zh-TW" altLang="zh-TW" dirty="0" smtClean="0"/>
              <a:t>人數</a:t>
            </a:r>
            <a:r>
              <a:rPr lang="zh-TW" altLang="zh-TW" b="1" dirty="0"/>
              <a:t>並於回報單上簽名</a:t>
            </a:r>
            <a:r>
              <a:rPr lang="zh-TW" altLang="zh-TW" dirty="0" smtClean="0"/>
              <a:t>，</a:t>
            </a:r>
            <a:r>
              <a:rPr lang="zh-TW" altLang="zh-TW" dirty="0"/>
              <a:t>各班副班長</a:t>
            </a:r>
            <a:r>
              <a:rPr lang="zh-TW" altLang="zh-TW" dirty="0" smtClean="0"/>
              <a:t>回報</a:t>
            </a:r>
            <a:r>
              <a:rPr lang="zh-TW" altLang="en-US" dirty="0" smtClean="0"/>
              <a:t>至司令台</a:t>
            </a:r>
            <a:r>
              <a:rPr lang="zh-TW" altLang="zh-TW" dirty="0" smtClean="0"/>
              <a:t>完成</a:t>
            </a:r>
            <a:r>
              <a:rPr lang="zh-TW" altLang="zh-TW" dirty="0"/>
              <a:t>安全回報。</a:t>
            </a:r>
            <a:endParaRPr lang="en-US" altLang="zh-TW" dirty="0" smtClean="0">
              <a:sym typeface="Wingdings 2" panose="05020102010507070707" pitchFamily="18" charset="2"/>
            </a:endParaRPr>
          </a:p>
          <a:p>
            <a:pPr marL="0" indent="0">
              <a:buNone/>
            </a:pPr>
            <a:r>
              <a:rPr lang="zh-TW" altLang="en-US" dirty="0" smtClean="0">
                <a:sym typeface="Wingdings 2" panose="05020102010507070707" pitchFamily="18" charset="2"/>
              </a:rPr>
              <a:t></a:t>
            </a:r>
            <a:r>
              <a:rPr lang="zh-TW" altLang="zh-TW" b="1" dirty="0"/>
              <a:t>人數統計與</a:t>
            </a:r>
            <a:r>
              <a:rPr lang="zh-TW" altLang="zh-TW" b="1" dirty="0" smtClean="0"/>
              <a:t>回報</a:t>
            </a:r>
            <a:r>
              <a:rPr lang="en-US" altLang="zh-TW" b="1" dirty="0" smtClean="0"/>
              <a:t>:</a:t>
            </a:r>
          </a:p>
          <a:p>
            <a:r>
              <a:rPr lang="zh-TW" altLang="zh-TW" dirty="0"/>
              <a:t>請老師協助確認清點班級</a:t>
            </a:r>
            <a:r>
              <a:rPr lang="zh-TW" altLang="zh-TW" dirty="0" smtClean="0"/>
              <a:t>學生</a:t>
            </a:r>
            <a:r>
              <a:rPr lang="zh-TW" altLang="en-US" dirty="0" smtClean="0"/>
              <a:t>人</a:t>
            </a:r>
            <a:r>
              <a:rPr lang="zh-TW" altLang="zh-TW" dirty="0" smtClean="0"/>
              <a:t>數</a:t>
            </a:r>
            <a:r>
              <a:rPr lang="zh-TW" altLang="zh-TW" dirty="0"/>
              <a:t>後</a:t>
            </a:r>
            <a:r>
              <a:rPr lang="zh-TW" altLang="zh-TW" dirty="0" smtClean="0"/>
              <a:t>，</a:t>
            </a:r>
            <a:r>
              <a:rPr lang="zh-TW" altLang="en-US" dirty="0" smtClean="0"/>
              <a:t>由</a:t>
            </a:r>
            <a:r>
              <a:rPr lang="zh-TW" altLang="zh-TW" dirty="0" smtClean="0"/>
              <a:t>副</a:t>
            </a:r>
            <a:r>
              <a:rPr lang="zh-TW" altLang="zh-TW" dirty="0"/>
              <a:t>班長至司令台向通報組回報人員狀況</a:t>
            </a:r>
          </a:p>
          <a:p>
            <a:pPr marL="0" indent="0">
              <a:buNone/>
            </a:pPr>
            <a:r>
              <a:rPr lang="zh-TW" altLang="zh-TW" b="1" dirty="0" smtClean="0"/>
              <a:t>※</a:t>
            </a:r>
            <a:r>
              <a:rPr lang="zh-TW" altLang="zh-TW" b="1" dirty="0"/>
              <a:t>動作要領</a:t>
            </a:r>
          </a:p>
          <a:p>
            <a:r>
              <a:rPr lang="zh-TW" altLang="zh-TW" dirty="0"/>
              <a:t>副班長報告：應到ΟΟ員，實</a:t>
            </a:r>
            <a:r>
              <a:rPr lang="zh-TW" altLang="zh-TW" dirty="0" smtClean="0"/>
              <a:t>到ΟΟ員</a:t>
            </a:r>
            <a:r>
              <a:rPr lang="zh-TW" altLang="zh-TW" dirty="0"/>
              <a:t>，未到學生ΟΟ員。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933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3037" y="-539199"/>
            <a:ext cx="5915025" cy="1767417"/>
          </a:xfrm>
        </p:spPr>
        <p:txBody>
          <a:bodyPr/>
          <a:lstStyle/>
          <a:p>
            <a:r>
              <a:rPr lang="zh-TW" altLang="en-US" dirty="0" smtClean="0"/>
              <a:t>班級站隊隊型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52356"/>
            <a:ext cx="6858000" cy="83000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507436" y="40641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8" name="等腰三角形 37"/>
          <p:cNvSpPr/>
          <p:nvPr/>
        </p:nvSpPr>
        <p:spPr>
          <a:xfrm>
            <a:off x="29819" y="3990469"/>
            <a:ext cx="622852" cy="5963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881270" y="4149496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879615" y="3599529"/>
            <a:ext cx="424071" cy="437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標題 1"/>
          <p:cNvSpPr txBox="1">
            <a:spLocks/>
          </p:cNvSpPr>
          <p:nvPr/>
        </p:nvSpPr>
        <p:spPr>
          <a:xfrm>
            <a:off x="936348" y="546486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班級站隊隊型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排面班</a:t>
            </a:r>
            <a:r>
              <a:rPr lang="en-US" altLang="zh-TW" dirty="0" smtClean="0"/>
              <a:t>8</a:t>
            </a:r>
            <a:r>
              <a:rPr lang="zh-TW" altLang="en-US" dirty="0"/>
              <a:t>員依座號順序入列</a:t>
            </a:r>
            <a:r>
              <a:rPr lang="zh-TW" altLang="en-US" dirty="0" smtClean="0"/>
              <a:t>站隊</a:t>
            </a:r>
            <a:endParaRPr lang="en-US" altLang="zh-TW" dirty="0" smtClean="0"/>
          </a:p>
          <a:p>
            <a:r>
              <a:rPr lang="zh-TW" altLang="en-US" dirty="0" smtClean="0"/>
              <a:t>向前向右補滿伍不留空格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109331" y="471781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老師</a:t>
            </a:r>
            <a:endParaRPr lang="zh-TW" altLang="en-US" b="1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842021" y="4744368"/>
            <a:ext cx="461665" cy="544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班長</a:t>
            </a:r>
            <a:endParaRPr lang="zh-TW" altLang="en-US" b="1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819407" y="2829125"/>
            <a:ext cx="461665" cy="7704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b="1" dirty="0" smtClean="0"/>
              <a:t>副班長</a:t>
            </a:r>
            <a:endParaRPr lang="zh-TW" altLang="en-US" b="1" dirty="0"/>
          </a:p>
        </p:txBody>
      </p:sp>
      <p:sp>
        <p:nvSpPr>
          <p:cNvPr id="45" name="橢圓 44"/>
          <p:cNvSpPr/>
          <p:nvPr/>
        </p:nvSpPr>
        <p:spPr>
          <a:xfrm>
            <a:off x="2160106" y="40641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6" name="橢圓 45"/>
          <p:cNvSpPr/>
          <p:nvPr/>
        </p:nvSpPr>
        <p:spPr>
          <a:xfrm>
            <a:off x="2822713" y="40641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47" name="橢圓 46"/>
          <p:cNvSpPr/>
          <p:nvPr/>
        </p:nvSpPr>
        <p:spPr>
          <a:xfrm>
            <a:off x="3485320" y="403768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48" name="橢圓 47"/>
          <p:cNvSpPr/>
          <p:nvPr/>
        </p:nvSpPr>
        <p:spPr>
          <a:xfrm>
            <a:off x="4124720" y="4033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9" name="橢圓 48"/>
          <p:cNvSpPr/>
          <p:nvPr/>
        </p:nvSpPr>
        <p:spPr>
          <a:xfrm>
            <a:off x="4791484" y="404669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5458196" y="402921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51" name="橢圓 50"/>
          <p:cNvSpPr/>
          <p:nvPr/>
        </p:nvSpPr>
        <p:spPr>
          <a:xfrm>
            <a:off x="6142348" y="401407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52" name="橢圓 51"/>
          <p:cNvSpPr/>
          <p:nvPr/>
        </p:nvSpPr>
        <p:spPr>
          <a:xfrm>
            <a:off x="1504126" y="33925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53" name="橢圓 52"/>
          <p:cNvSpPr/>
          <p:nvPr/>
        </p:nvSpPr>
        <p:spPr>
          <a:xfrm>
            <a:off x="2156796" y="33925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10</a:t>
            </a:r>
            <a:endParaRPr lang="zh-TW" altLang="en-US" dirty="0"/>
          </a:p>
        </p:txBody>
      </p:sp>
      <p:sp>
        <p:nvSpPr>
          <p:cNvPr id="54" name="橢圓 53"/>
          <p:cNvSpPr/>
          <p:nvPr/>
        </p:nvSpPr>
        <p:spPr>
          <a:xfrm>
            <a:off x="2819403" y="339255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55" name="橢圓 54"/>
          <p:cNvSpPr/>
          <p:nvPr/>
        </p:nvSpPr>
        <p:spPr>
          <a:xfrm>
            <a:off x="3482010" y="336605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12</a:t>
            </a:r>
            <a:endParaRPr lang="zh-TW" altLang="en-US" dirty="0"/>
          </a:p>
        </p:txBody>
      </p:sp>
      <p:sp>
        <p:nvSpPr>
          <p:cNvPr id="56" name="橢圓 55"/>
          <p:cNvSpPr/>
          <p:nvPr/>
        </p:nvSpPr>
        <p:spPr>
          <a:xfrm>
            <a:off x="4121410" y="336181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57" name="橢圓 56"/>
          <p:cNvSpPr/>
          <p:nvPr/>
        </p:nvSpPr>
        <p:spPr>
          <a:xfrm>
            <a:off x="4788174" y="33750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14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5454886" y="33575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59" name="橢圓 58"/>
          <p:cNvSpPr/>
          <p:nvPr/>
        </p:nvSpPr>
        <p:spPr>
          <a:xfrm>
            <a:off x="6139038" y="3342446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16</a:t>
            </a:r>
            <a:endParaRPr lang="zh-TW" altLang="en-US" dirty="0"/>
          </a:p>
        </p:txBody>
      </p:sp>
      <p:sp>
        <p:nvSpPr>
          <p:cNvPr id="60" name="橢圓 59"/>
          <p:cNvSpPr/>
          <p:nvPr/>
        </p:nvSpPr>
        <p:spPr>
          <a:xfrm>
            <a:off x="1507436" y="27571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61" name="橢圓 60"/>
          <p:cNvSpPr/>
          <p:nvPr/>
        </p:nvSpPr>
        <p:spPr>
          <a:xfrm>
            <a:off x="2160106" y="27571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18</a:t>
            </a:r>
            <a:endParaRPr lang="zh-TW" altLang="en-US" dirty="0"/>
          </a:p>
        </p:txBody>
      </p:sp>
      <p:sp>
        <p:nvSpPr>
          <p:cNvPr id="62" name="橢圓 61"/>
          <p:cNvSpPr/>
          <p:nvPr/>
        </p:nvSpPr>
        <p:spPr>
          <a:xfrm>
            <a:off x="2822713" y="275716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19</a:t>
            </a:r>
            <a:endParaRPr lang="zh-TW" altLang="en-US" dirty="0"/>
          </a:p>
        </p:txBody>
      </p:sp>
      <p:sp>
        <p:nvSpPr>
          <p:cNvPr id="63" name="橢圓 62"/>
          <p:cNvSpPr/>
          <p:nvPr/>
        </p:nvSpPr>
        <p:spPr>
          <a:xfrm>
            <a:off x="3485320" y="273067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20</a:t>
            </a:r>
            <a:endParaRPr lang="zh-TW" altLang="en-US" dirty="0"/>
          </a:p>
        </p:txBody>
      </p:sp>
      <p:sp>
        <p:nvSpPr>
          <p:cNvPr id="64" name="橢圓 63"/>
          <p:cNvSpPr/>
          <p:nvPr/>
        </p:nvSpPr>
        <p:spPr>
          <a:xfrm>
            <a:off x="4124720" y="2726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21</a:t>
            </a:r>
            <a:endParaRPr lang="zh-TW" altLang="en-US" dirty="0"/>
          </a:p>
        </p:txBody>
      </p:sp>
      <p:sp>
        <p:nvSpPr>
          <p:cNvPr id="65" name="橢圓 64"/>
          <p:cNvSpPr/>
          <p:nvPr/>
        </p:nvSpPr>
        <p:spPr>
          <a:xfrm>
            <a:off x="4791484" y="273968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22</a:t>
            </a:r>
            <a:endParaRPr lang="zh-TW" altLang="en-US" dirty="0"/>
          </a:p>
        </p:txBody>
      </p:sp>
      <p:sp>
        <p:nvSpPr>
          <p:cNvPr id="66" name="橢圓 65"/>
          <p:cNvSpPr/>
          <p:nvPr/>
        </p:nvSpPr>
        <p:spPr>
          <a:xfrm>
            <a:off x="5458196" y="272220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23</a:t>
            </a:r>
            <a:endParaRPr lang="zh-TW" altLang="en-US" dirty="0"/>
          </a:p>
        </p:txBody>
      </p:sp>
      <p:sp>
        <p:nvSpPr>
          <p:cNvPr id="67" name="橢圓 66"/>
          <p:cNvSpPr/>
          <p:nvPr/>
        </p:nvSpPr>
        <p:spPr>
          <a:xfrm>
            <a:off x="6142348" y="270706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24</a:t>
            </a:r>
            <a:endParaRPr lang="zh-TW" altLang="en-US" dirty="0"/>
          </a:p>
        </p:txBody>
      </p:sp>
      <p:sp>
        <p:nvSpPr>
          <p:cNvPr id="68" name="橢圓 67"/>
          <p:cNvSpPr/>
          <p:nvPr/>
        </p:nvSpPr>
        <p:spPr>
          <a:xfrm>
            <a:off x="1504126" y="208554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25</a:t>
            </a:r>
            <a:endParaRPr lang="zh-TW" altLang="en-US" dirty="0"/>
          </a:p>
        </p:txBody>
      </p:sp>
      <p:sp>
        <p:nvSpPr>
          <p:cNvPr id="69" name="橢圓 68"/>
          <p:cNvSpPr/>
          <p:nvPr/>
        </p:nvSpPr>
        <p:spPr>
          <a:xfrm>
            <a:off x="2156796" y="20855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26</a:t>
            </a:r>
            <a:endParaRPr lang="zh-TW" altLang="en-US" dirty="0"/>
          </a:p>
        </p:txBody>
      </p:sp>
      <p:sp>
        <p:nvSpPr>
          <p:cNvPr id="70" name="橢圓 69"/>
          <p:cNvSpPr/>
          <p:nvPr/>
        </p:nvSpPr>
        <p:spPr>
          <a:xfrm>
            <a:off x="2819403" y="2085539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27</a:t>
            </a:r>
            <a:endParaRPr lang="zh-TW" altLang="en-US" dirty="0"/>
          </a:p>
        </p:txBody>
      </p:sp>
      <p:sp>
        <p:nvSpPr>
          <p:cNvPr id="71" name="橢圓 70"/>
          <p:cNvSpPr/>
          <p:nvPr/>
        </p:nvSpPr>
        <p:spPr>
          <a:xfrm>
            <a:off x="3482010" y="2059040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28</a:t>
            </a:r>
            <a:endParaRPr lang="zh-TW" altLang="en-US" dirty="0"/>
          </a:p>
        </p:txBody>
      </p:sp>
      <p:sp>
        <p:nvSpPr>
          <p:cNvPr id="72" name="橢圓 71"/>
          <p:cNvSpPr/>
          <p:nvPr/>
        </p:nvSpPr>
        <p:spPr>
          <a:xfrm>
            <a:off x="4121410" y="205480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29</a:t>
            </a:r>
            <a:endParaRPr lang="zh-TW" altLang="en-US" dirty="0"/>
          </a:p>
        </p:txBody>
      </p:sp>
      <p:sp>
        <p:nvSpPr>
          <p:cNvPr id="73" name="橢圓 72"/>
          <p:cNvSpPr/>
          <p:nvPr/>
        </p:nvSpPr>
        <p:spPr>
          <a:xfrm>
            <a:off x="4788174" y="2068055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30</a:t>
            </a:r>
            <a:endParaRPr lang="zh-TW" altLang="en-US" dirty="0"/>
          </a:p>
        </p:txBody>
      </p:sp>
      <p:sp>
        <p:nvSpPr>
          <p:cNvPr id="74" name="橢圓 73"/>
          <p:cNvSpPr/>
          <p:nvPr/>
        </p:nvSpPr>
        <p:spPr>
          <a:xfrm>
            <a:off x="5454886" y="205057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31</a:t>
            </a:r>
            <a:endParaRPr lang="zh-TW" altLang="en-US" dirty="0"/>
          </a:p>
        </p:txBody>
      </p:sp>
      <p:sp>
        <p:nvSpPr>
          <p:cNvPr id="75" name="橢圓 74"/>
          <p:cNvSpPr/>
          <p:nvPr/>
        </p:nvSpPr>
        <p:spPr>
          <a:xfrm>
            <a:off x="6139038" y="203543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32</a:t>
            </a:r>
            <a:endParaRPr lang="zh-TW" altLang="en-US" dirty="0"/>
          </a:p>
        </p:txBody>
      </p:sp>
      <p:sp>
        <p:nvSpPr>
          <p:cNvPr id="76" name="橢圓 75"/>
          <p:cNvSpPr/>
          <p:nvPr/>
        </p:nvSpPr>
        <p:spPr>
          <a:xfrm>
            <a:off x="1504126" y="147128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33</a:t>
            </a:r>
            <a:endParaRPr lang="zh-TW" altLang="en-US" dirty="0"/>
          </a:p>
        </p:txBody>
      </p:sp>
      <p:sp>
        <p:nvSpPr>
          <p:cNvPr id="77" name="橢圓 76"/>
          <p:cNvSpPr/>
          <p:nvPr/>
        </p:nvSpPr>
        <p:spPr>
          <a:xfrm>
            <a:off x="2156796" y="14712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34</a:t>
            </a:r>
            <a:endParaRPr lang="zh-TW" altLang="en-US" dirty="0"/>
          </a:p>
        </p:txBody>
      </p:sp>
      <p:sp>
        <p:nvSpPr>
          <p:cNvPr id="78" name="橢圓 77"/>
          <p:cNvSpPr/>
          <p:nvPr/>
        </p:nvSpPr>
        <p:spPr>
          <a:xfrm>
            <a:off x="2819403" y="1471281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35</a:t>
            </a:r>
            <a:endParaRPr lang="zh-TW" altLang="en-US" dirty="0"/>
          </a:p>
        </p:txBody>
      </p:sp>
      <p:sp>
        <p:nvSpPr>
          <p:cNvPr id="79" name="橢圓 78"/>
          <p:cNvSpPr/>
          <p:nvPr/>
        </p:nvSpPr>
        <p:spPr>
          <a:xfrm>
            <a:off x="3482010" y="1444782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36</a:t>
            </a:r>
            <a:endParaRPr lang="zh-TW" altLang="en-US" dirty="0"/>
          </a:p>
        </p:txBody>
      </p:sp>
      <p:sp>
        <p:nvSpPr>
          <p:cNvPr id="80" name="橢圓 79"/>
          <p:cNvSpPr/>
          <p:nvPr/>
        </p:nvSpPr>
        <p:spPr>
          <a:xfrm>
            <a:off x="4121410" y="144054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37</a:t>
            </a:r>
            <a:endParaRPr lang="zh-TW" altLang="en-US" dirty="0"/>
          </a:p>
        </p:txBody>
      </p:sp>
      <p:sp>
        <p:nvSpPr>
          <p:cNvPr id="81" name="橢圓 80"/>
          <p:cNvSpPr/>
          <p:nvPr/>
        </p:nvSpPr>
        <p:spPr>
          <a:xfrm>
            <a:off x="4788174" y="1453797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38</a:t>
            </a:r>
            <a:endParaRPr lang="zh-TW" altLang="en-US" dirty="0"/>
          </a:p>
        </p:txBody>
      </p:sp>
      <p:sp>
        <p:nvSpPr>
          <p:cNvPr id="82" name="橢圓 81"/>
          <p:cNvSpPr/>
          <p:nvPr/>
        </p:nvSpPr>
        <p:spPr>
          <a:xfrm>
            <a:off x="5454886" y="1436313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39</a:t>
            </a:r>
            <a:endParaRPr lang="zh-TW" altLang="en-US" dirty="0"/>
          </a:p>
        </p:txBody>
      </p:sp>
      <p:sp>
        <p:nvSpPr>
          <p:cNvPr id="83" name="橢圓 82"/>
          <p:cNvSpPr/>
          <p:nvPr/>
        </p:nvSpPr>
        <p:spPr>
          <a:xfrm>
            <a:off x="6139038" y="1421174"/>
            <a:ext cx="609598" cy="549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635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338</Words>
  <Application>Microsoft Office PowerPoint</Application>
  <PresentationFormat>如螢幕大小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Wingdings 2</vt:lpstr>
      <vt:lpstr>Office 佈景主題</vt:lpstr>
      <vt:lpstr>地震發生時教師動作要領</vt:lpstr>
      <vt:lpstr>班級站隊隊型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40</cp:revision>
  <cp:lastPrinted>2018-09-07T11:27:41Z</cp:lastPrinted>
  <dcterms:created xsi:type="dcterms:W3CDTF">2018-02-21T03:19:21Z</dcterms:created>
  <dcterms:modified xsi:type="dcterms:W3CDTF">2018-10-03T07:29:49Z</dcterms:modified>
</cp:coreProperties>
</file>