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2" y="2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082D-4665-4365-B762-E747E4B9949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908F-8EF6-4152-AA66-1552B126E8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624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082D-4665-4365-B762-E747E4B9949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908F-8EF6-4152-AA66-1552B126E8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8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082D-4665-4365-B762-E747E4B9949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908F-8EF6-4152-AA66-1552B126E8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981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082D-4665-4365-B762-E747E4B9949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908F-8EF6-4152-AA66-1552B126E8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5080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082D-4665-4365-B762-E747E4B9949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908F-8EF6-4152-AA66-1552B126E8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9695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082D-4665-4365-B762-E747E4B9949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908F-8EF6-4152-AA66-1552B126E8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569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082D-4665-4365-B762-E747E4B9949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908F-8EF6-4152-AA66-1552B126E8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879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082D-4665-4365-B762-E747E4B9949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908F-8EF6-4152-AA66-1552B126E8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986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082D-4665-4365-B762-E747E4B9949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908F-8EF6-4152-AA66-1552B126E8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790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082D-4665-4365-B762-E747E4B9949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908F-8EF6-4152-AA66-1552B126E8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0795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082D-4665-4365-B762-E747E4B9949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908F-8EF6-4152-AA66-1552B126E8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8583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C082D-4665-4365-B762-E747E4B9949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6908F-8EF6-4152-AA66-1552B126E8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740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8062"/>
            <a:ext cx="6096000" cy="4569938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712"/>
            <a:ext cx="6100126" cy="4573031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63352" y="462810"/>
            <a:ext cx="5400600" cy="15980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9/21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校安入校宣導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宣講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員：萬芳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高中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鄭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載德主任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240" y="5589240"/>
            <a:ext cx="3465906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53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寬螢幕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2018-11-12T02:48:46Z</dcterms:created>
  <dcterms:modified xsi:type="dcterms:W3CDTF">2018-11-12T02:49:06Z</dcterms:modified>
</cp:coreProperties>
</file>