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2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8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8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08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69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69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79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8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9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79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5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082D-4665-4365-B762-E747E4B9949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908F-8EF6-4152-AA66-1552B126E8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4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8062"/>
            <a:ext cx="6096000" cy="456993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12"/>
            <a:ext cx="6100126" cy="457303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63352" y="462810"/>
            <a:ext cx="5400600" cy="1598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9/21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校安入校宣導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員：萬芳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載德主任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589240"/>
            <a:ext cx="346590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2018-11-12T02:48:46Z</dcterms:created>
  <dcterms:modified xsi:type="dcterms:W3CDTF">2018-11-12T02:49:06Z</dcterms:modified>
</cp:coreProperties>
</file>