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144E-087A-4ED8-8290-1A5E0CFA3291}" type="datetimeFigureOut">
              <a:rPr lang="zh-TW" altLang="en-US" smtClean="0"/>
              <a:t>2018/12/13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2A59-0CB5-418B-BFF1-BFE1E9B62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89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144E-087A-4ED8-8290-1A5E0CFA3291}" type="datetimeFigureOut">
              <a:rPr lang="zh-TW" altLang="en-US" smtClean="0"/>
              <a:t>2018/12/13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22A59-0CB5-418B-BFF1-BFE1E9B62A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13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0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7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3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5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0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6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4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9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8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2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1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5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4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9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6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9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7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1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7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9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2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7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7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2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自訂</PresentationFormat>
  <Paragraphs>0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教會暨青年關係發展部-吳培瑄</dc:creator>
  <cp:lastModifiedBy>教會暨青年關係發展部-吳培瑄</cp:lastModifiedBy>
  <cp:revision>1</cp:revision>
  <dcterms:created xsi:type="dcterms:W3CDTF">2018-12-13T04:06:41Z</dcterms:created>
  <dcterms:modified xsi:type="dcterms:W3CDTF">2018-12-13T04:06:42Z</dcterms:modified>
</cp:coreProperties>
</file>