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19"/>
  </p:notesMasterIdLst>
  <p:sldIdLst>
    <p:sldId id="277" r:id="rId3"/>
    <p:sldId id="276" r:id="rId4"/>
    <p:sldId id="281" r:id="rId5"/>
    <p:sldId id="279" r:id="rId6"/>
    <p:sldId id="278" r:id="rId7"/>
    <p:sldId id="280" r:id="rId8"/>
    <p:sldId id="282" r:id="rId9"/>
    <p:sldId id="283" r:id="rId10"/>
    <p:sldId id="257" r:id="rId11"/>
    <p:sldId id="259" r:id="rId12"/>
    <p:sldId id="260" r:id="rId13"/>
    <p:sldId id="261" r:id="rId14"/>
    <p:sldId id="268" r:id="rId15"/>
    <p:sldId id="269" r:id="rId16"/>
    <p:sldId id="271" r:id="rId17"/>
    <p:sldId id="264" r:id="rId1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ACA"/>
          </a:solidFill>
        </a:fill>
      </a:tcStyle>
    </a:wholeTbl>
    <a:band2H>
      <a:tcTxStyle/>
      <a:tcStyle>
        <a:tcBdr/>
        <a:fill>
          <a:solidFill>
            <a:schemeClr val="accent2">
              <a:lumOff val="55095"/>
            </a:schemeClr>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537" autoAdjust="0"/>
  </p:normalViewPr>
  <p:slideViewPr>
    <p:cSldViewPr snapToGrid="0" showGuides="1">
      <p:cViewPr varScale="1">
        <p:scale>
          <a:sx n="56" d="100"/>
          <a:sy n="56" d="100"/>
        </p:scale>
        <p:origin x="1162" y="48"/>
      </p:cViewPr>
      <p:guideLst>
        <p:guide orient="horz" pos="21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Shape 43"/>
          <p:cNvSpPr>
            <a:spLocks noGrp="1" noRot="1" noChangeAspect="1"/>
          </p:cNvSpPr>
          <p:nvPr>
            <p:ph type="sldImg"/>
          </p:nvPr>
        </p:nvSpPr>
        <p:spPr>
          <a:xfrm>
            <a:off x="1143000" y="685800"/>
            <a:ext cx="4572000" cy="3429000"/>
          </a:xfrm>
          <a:prstGeom prst="rect">
            <a:avLst/>
          </a:prstGeom>
        </p:spPr>
        <p:txBody>
          <a:bodyPr/>
          <a:lstStyle/>
          <a:p>
            <a:endParaRPr/>
          </a:p>
        </p:txBody>
      </p:sp>
      <p:sp>
        <p:nvSpPr>
          <p:cNvPr id="44" name="Shape 4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90677018"/>
      </p:ext>
    </p:extLst>
  </p:cSld>
  <p:clrMap bg1="lt1" tx1="dk1" bg2="lt2" tx2="dk2" accent1="accent1" accent2="accent2" accent3="accent3" accent4="accent4" accent5="accent5" accent6="accent6" hlink="hlink" folHlink="folHlink"/>
  <p:notesStyle>
    <a:lvl1pPr latinLnBrk="0">
      <a:spcBef>
        <a:spcPts val="400"/>
      </a:spcBef>
      <a:defRPr sz="2000">
        <a:latin typeface="+mj-lt"/>
        <a:ea typeface="+mj-ea"/>
        <a:cs typeface="+mj-cs"/>
        <a:sym typeface="Arial"/>
      </a:defRPr>
    </a:lvl1pPr>
    <a:lvl2pPr indent="228600" latinLnBrk="0">
      <a:spcBef>
        <a:spcPts val="400"/>
      </a:spcBef>
      <a:defRPr sz="2000">
        <a:latin typeface="+mj-lt"/>
        <a:ea typeface="+mj-ea"/>
        <a:cs typeface="+mj-cs"/>
        <a:sym typeface="Arial"/>
      </a:defRPr>
    </a:lvl2pPr>
    <a:lvl3pPr indent="457200" latinLnBrk="0">
      <a:spcBef>
        <a:spcPts val="400"/>
      </a:spcBef>
      <a:defRPr sz="2000">
        <a:latin typeface="+mj-lt"/>
        <a:ea typeface="+mj-ea"/>
        <a:cs typeface="+mj-cs"/>
        <a:sym typeface="Arial"/>
      </a:defRPr>
    </a:lvl3pPr>
    <a:lvl4pPr indent="685800" latinLnBrk="0">
      <a:spcBef>
        <a:spcPts val="400"/>
      </a:spcBef>
      <a:defRPr sz="2000">
        <a:latin typeface="+mj-lt"/>
        <a:ea typeface="+mj-ea"/>
        <a:cs typeface="+mj-cs"/>
        <a:sym typeface="Arial"/>
      </a:defRPr>
    </a:lvl4pPr>
    <a:lvl5pPr indent="914400" latinLnBrk="0">
      <a:spcBef>
        <a:spcPts val="400"/>
      </a:spcBef>
      <a:defRPr sz="2000">
        <a:latin typeface="+mj-lt"/>
        <a:ea typeface="+mj-ea"/>
        <a:cs typeface="+mj-cs"/>
        <a:sym typeface="Arial"/>
      </a:defRPr>
    </a:lvl5pPr>
    <a:lvl6pPr indent="1143000" latinLnBrk="0">
      <a:spcBef>
        <a:spcPts val="400"/>
      </a:spcBef>
      <a:defRPr sz="2000">
        <a:latin typeface="+mj-lt"/>
        <a:ea typeface="+mj-ea"/>
        <a:cs typeface="+mj-cs"/>
        <a:sym typeface="Arial"/>
      </a:defRPr>
    </a:lvl6pPr>
    <a:lvl7pPr indent="1371600" latinLnBrk="0">
      <a:spcBef>
        <a:spcPts val="400"/>
      </a:spcBef>
      <a:defRPr sz="2000">
        <a:latin typeface="+mj-lt"/>
        <a:ea typeface="+mj-ea"/>
        <a:cs typeface="+mj-cs"/>
        <a:sym typeface="Arial"/>
      </a:defRPr>
    </a:lvl7pPr>
    <a:lvl8pPr indent="1600200" latinLnBrk="0">
      <a:spcBef>
        <a:spcPts val="400"/>
      </a:spcBef>
      <a:defRPr sz="2000">
        <a:latin typeface="+mj-lt"/>
        <a:ea typeface="+mj-ea"/>
        <a:cs typeface="+mj-cs"/>
        <a:sym typeface="Arial"/>
      </a:defRPr>
    </a:lvl8pPr>
    <a:lvl9pPr indent="1828800" latinLnBrk="0">
      <a:spcBef>
        <a:spcPts val="400"/>
      </a:spcBef>
      <a:defRPr sz="20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mtClean="0"/>
              <a:t>黃色單子 請放至於講桌上給上課的老師知道要領</a:t>
            </a:r>
            <a:endParaRPr lang="zh-TW" altLang="en-US" dirty="0"/>
          </a:p>
        </p:txBody>
      </p:sp>
    </p:spTree>
    <p:extLst>
      <p:ext uri="{BB962C8B-B14F-4D97-AF65-F5344CB8AC3E}">
        <p14:creationId xmlns:p14="http://schemas.microsoft.com/office/powerpoint/2010/main" val="913464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481173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prstGeom prst="rect">
            <a:avLst/>
          </a:prstGeom>
        </p:spPr>
        <p:txBody>
          <a:bodyPr/>
          <a:lstStyle/>
          <a:p>
            <a:endParaRPr/>
          </a:p>
        </p:txBody>
      </p:sp>
      <p:sp>
        <p:nvSpPr>
          <p:cNvPr id="62" name="Shape 62"/>
          <p:cNvSpPr>
            <a:spLocks noGrp="1"/>
          </p:cNvSpPr>
          <p:nvPr>
            <p:ph type="body" sz="quarter" idx="1"/>
          </p:nvPr>
        </p:nvSpPr>
        <p:spPr>
          <a:prstGeom prst="rect">
            <a:avLst/>
          </a:prstGeom>
        </p:spPr>
        <p:txBody>
          <a:bodyPr/>
          <a:lstStyle/>
          <a:p>
            <a:r>
              <a:t>1.誰能告訴我地震保命三步驟</a:t>
            </a:r>
          </a:p>
        </p:txBody>
      </p:sp>
    </p:spTree>
    <p:extLst>
      <p:ext uri="{BB962C8B-B14F-4D97-AF65-F5344CB8AC3E}">
        <p14:creationId xmlns:p14="http://schemas.microsoft.com/office/powerpoint/2010/main" val="22043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p>
            <a:r>
              <a:t>1.接下來這段影片會告訴各位同學最正確的保命姿勢以及地震時身處各種場合你該怎麼做</a:t>
            </a:r>
          </a:p>
          <a:p>
            <a:r>
              <a:t>2.一邊播放一邊提醒同學重點</a:t>
            </a:r>
          </a:p>
          <a:p>
            <a:r>
              <a:t>3.如果塞不進桌子底下的同學要怎麼辦呢？（以保護頸部頭部為主）</a:t>
            </a:r>
          </a:p>
        </p:txBody>
      </p:sp>
    </p:spTree>
    <p:extLst>
      <p:ext uri="{BB962C8B-B14F-4D97-AF65-F5344CB8AC3E}">
        <p14:creationId xmlns:p14="http://schemas.microsoft.com/office/powerpoint/2010/main" val="378467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noRot="1" noChangeAspect="1"/>
          </p:cNvSpPr>
          <p:nvPr>
            <p:ph type="sldImg"/>
          </p:nvPr>
        </p:nvSpPr>
        <p:spPr>
          <a:prstGeom prst="rect">
            <a:avLst/>
          </a:prstGeom>
        </p:spPr>
        <p:txBody>
          <a:bodyPr/>
          <a:lstStyle/>
          <a:p>
            <a:endParaRPr/>
          </a:p>
        </p:txBody>
      </p:sp>
      <p:sp>
        <p:nvSpPr>
          <p:cNvPr id="86" name="Shape 86"/>
          <p:cNvSpPr>
            <a:spLocks noGrp="1"/>
          </p:cNvSpPr>
          <p:nvPr>
            <p:ph type="body" sz="quarter" idx="1"/>
          </p:nvPr>
        </p:nvSpPr>
        <p:spPr>
          <a:prstGeom prst="rect">
            <a:avLst/>
          </a:prstGeom>
        </p:spPr>
        <p:txBody>
          <a:bodyPr/>
          <a:lstStyle/>
          <a:p>
            <a:r>
              <a:t>複習一下剛剛影片的重點</a:t>
            </a:r>
          </a:p>
        </p:txBody>
      </p:sp>
    </p:spTree>
    <p:extLst>
      <p:ext uri="{BB962C8B-B14F-4D97-AF65-F5344CB8AC3E}">
        <p14:creationId xmlns:p14="http://schemas.microsoft.com/office/powerpoint/2010/main" val="1329875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prstGeom prst="rect">
            <a:avLst/>
          </a:prstGeom>
        </p:spPr>
        <p:txBody>
          <a:bodyPr/>
          <a:lstStyle/>
          <a:p>
            <a:endParaRPr/>
          </a:p>
        </p:txBody>
      </p:sp>
      <p:sp>
        <p:nvSpPr>
          <p:cNvPr id="97" name="Shape 97"/>
          <p:cNvSpPr>
            <a:spLocks noGrp="1"/>
          </p:cNvSpPr>
          <p:nvPr>
            <p:ph type="body" sz="quarter" idx="1"/>
          </p:nvPr>
        </p:nvSpPr>
        <p:spPr>
          <a:prstGeom prst="rect">
            <a:avLst/>
          </a:prstGeom>
        </p:spPr>
        <p:txBody>
          <a:bodyPr/>
          <a:lstStyle/>
          <a:p>
            <a:r>
              <a:t>1.三不原則是哪三不？</a:t>
            </a:r>
          </a:p>
          <a:p>
            <a:r>
              <a:t>2.不記逃生路邁向黃泉路</a:t>
            </a:r>
          </a:p>
          <a:p>
            <a:r>
              <a:t>3.國8加入疏散路線介紹</a:t>
            </a:r>
          </a:p>
        </p:txBody>
      </p:sp>
    </p:spTree>
    <p:extLst>
      <p:ext uri="{BB962C8B-B14F-4D97-AF65-F5344CB8AC3E}">
        <p14:creationId xmlns:p14="http://schemas.microsoft.com/office/powerpoint/2010/main" val="1650003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61904" y="1322262"/>
            <a:ext cx="7819097" cy="195367"/>
          </a:xfrm>
          <a:custGeom>
            <a:avLst/>
            <a:gdLst/>
            <a:ahLst/>
            <a:cxnLst/>
            <a:rect l="l" t="t" r="r" b="b"/>
            <a:pathLst>
              <a:path w="9144000" h="215264">
                <a:moveTo>
                  <a:pt x="0" y="0"/>
                </a:moveTo>
                <a:lnTo>
                  <a:pt x="0" y="214884"/>
                </a:lnTo>
                <a:lnTo>
                  <a:pt x="9144000" y="214884"/>
                </a:lnTo>
                <a:lnTo>
                  <a:pt x="9144000" y="0"/>
                </a:lnTo>
                <a:lnTo>
                  <a:pt x="0" y="0"/>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17" name="bk object 17"/>
          <p:cNvSpPr/>
          <p:nvPr/>
        </p:nvSpPr>
        <p:spPr>
          <a:xfrm>
            <a:off x="2478536" y="316730"/>
            <a:ext cx="677655" cy="1087483"/>
          </a:xfrm>
          <a:custGeom>
            <a:avLst/>
            <a:gdLst/>
            <a:ahLst/>
            <a:cxnLst/>
            <a:rect l="l" t="t" r="r" b="b"/>
            <a:pathLst>
              <a:path w="792479" h="1198245">
                <a:moveTo>
                  <a:pt x="792480" y="598932"/>
                </a:moveTo>
                <a:lnTo>
                  <a:pt x="790672" y="541262"/>
                </a:lnTo>
                <a:lnTo>
                  <a:pt x="785357" y="485141"/>
                </a:lnTo>
                <a:lnTo>
                  <a:pt x="776700" y="430819"/>
                </a:lnTo>
                <a:lnTo>
                  <a:pt x="764865" y="378549"/>
                </a:lnTo>
                <a:lnTo>
                  <a:pt x="750013" y="328580"/>
                </a:lnTo>
                <a:lnTo>
                  <a:pt x="732311" y="281166"/>
                </a:lnTo>
                <a:lnTo>
                  <a:pt x="711921" y="236556"/>
                </a:lnTo>
                <a:lnTo>
                  <a:pt x="689008" y="195002"/>
                </a:lnTo>
                <a:lnTo>
                  <a:pt x="663734" y="156756"/>
                </a:lnTo>
                <a:lnTo>
                  <a:pt x="636264" y="122068"/>
                </a:lnTo>
                <a:lnTo>
                  <a:pt x="606762" y="91190"/>
                </a:lnTo>
                <a:lnTo>
                  <a:pt x="575391" y="64373"/>
                </a:lnTo>
                <a:lnTo>
                  <a:pt x="542315" y="41869"/>
                </a:lnTo>
                <a:lnTo>
                  <a:pt x="507698" y="23928"/>
                </a:lnTo>
                <a:lnTo>
                  <a:pt x="471704" y="10802"/>
                </a:lnTo>
                <a:lnTo>
                  <a:pt x="396240" y="0"/>
                </a:lnTo>
                <a:lnTo>
                  <a:pt x="358220" y="2742"/>
                </a:lnTo>
                <a:lnTo>
                  <a:pt x="285328" y="23928"/>
                </a:lnTo>
                <a:lnTo>
                  <a:pt x="250793" y="41869"/>
                </a:lnTo>
                <a:lnTo>
                  <a:pt x="217758" y="64373"/>
                </a:lnTo>
                <a:lnTo>
                  <a:pt x="186393" y="91190"/>
                </a:lnTo>
                <a:lnTo>
                  <a:pt x="156866" y="122068"/>
                </a:lnTo>
                <a:lnTo>
                  <a:pt x="129348" y="156756"/>
                </a:lnTo>
                <a:lnTo>
                  <a:pt x="104007" y="195002"/>
                </a:lnTo>
                <a:lnTo>
                  <a:pt x="81014" y="236556"/>
                </a:lnTo>
                <a:lnTo>
                  <a:pt x="60536" y="281166"/>
                </a:lnTo>
                <a:lnTo>
                  <a:pt x="42745" y="328580"/>
                </a:lnTo>
                <a:lnTo>
                  <a:pt x="27808" y="378549"/>
                </a:lnTo>
                <a:lnTo>
                  <a:pt x="15896" y="430819"/>
                </a:lnTo>
                <a:lnTo>
                  <a:pt x="7177" y="485141"/>
                </a:lnTo>
                <a:lnTo>
                  <a:pt x="1822" y="541262"/>
                </a:lnTo>
                <a:lnTo>
                  <a:pt x="0" y="598932"/>
                </a:lnTo>
                <a:lnTo>
                  <a:pt x="1822" y="656601"/>
                </a:lnTo>
                <a:lnTo>
                  <a:pt x="7177" y="712723"/>
                </a:lnTo>
                <a:lnTo>
                  <a:pt x="15896" y="767044"/>
                </a:lnTo>
                <a:lnTo>
                  <a:pt x="27808" y="819315"/>
                </a:lnTo>
                <a:lnTo>
                  <a:pt x="42745" y="869284"/>
                </a:lnTo>
                <a:lnTo>
                  <a:pt x="60536" y="916699"/>
                </a:lnTo>
                <a:lnTo>
                  <a:pt x="81014" y="961309"/>
                </a:lnTo>
                <a:lnTo>
                  <a:pt x="104007" y="1002863"/>
                </a:lnTo>
                <a:lnTo>
                  <a:pt x="129348" y="1041110"/>
                </a:lnTo>
                <a:lnTo>
                  <a:pt x="156866" y="1075799"/>
                </a:lnTo>
                <a:lnTo>
                  <a:pt x="186393" y="1106677"/>
                </a:lnTo>
                <a:lnTo>
                  <a:pt x="217758" y="1133495"/>
                </a:lnTo>
                <a:lnTo>
                  <a:pt x="250793" y="1156000"/>
                </a:lnTo>
                <a:lnTo>
                  <a:pt x="285328" y="1173941"/>
                </a:lnTo>
                <a:lnTo>
                  <a:pt x="321193" y="1187067"/>
                </a:lnTo>
                <a:lnTo>
                  <a:pt x="396240" y="1197870"/>
                </a:lnTo>
                <a:lnTo>
                  <a:pt x="434497" y="1195127"/>
                </a:lnTo>
                <a:lnTo>
                  <a:pt x="507698" y="1173941"/>
                </a:lnTo>
                <a:lnTo>
                  <a:pt x="542315" y="1156000"/>
                </a:lnTo>
                <a:lnTo>
                  <a:pt x="575391" y="1133495"/>
                </a:lnTo>
                <a:lnTo>
                  <a:pt x="606762" y="1106677"/>
                </a:lnTo>
                <a:lnTo>
                  <a:pt x="636264" y="1075799"/>
                </a:lnTo>
                <a:lnTo>
                  <a:pt x="663734" y="1041110"/>
                </a:lnTo>
                <a:lnTo>
                  <a:pt x="689008" y="1002863"/>
                </a:lnTo>
                <a:lnTo>
                  <a:pt x="711921" y="961309"/>
                </a:lnTo>
                <a:lnTo>
                  <a:pt x="732311" y="916699"/>
                </a:lnTo>
                <a:lnTo>
                  <a:pt x="750013" y="869284"/>
                </a:lnTo>
                <a:lnTo>
                  <a:pt x="764865" y="819315"/>
                </a:lnTo>
                <a:lnTo>
                  <a:pt x="776700" y="767044"/>
                </a:lnTo>
                <a:lnTo>
                  <a:pt x="785357" y="712723"/>
                </a:lnTo>
                <a:lnTo>
                  <a:pt x="790672" y="656601"/>
                </a:lnTo>
                <a:lnTo>
                  <a:pt x="792480" y="598932"/>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18" name="bk object 18"/>
          <p:cNvSpPr/>
          <p:nvPr/>
        </p:nvSpPr>
        <p:spPr>
          <a:xfrm>
            <a:off x="661905" y="677726"/>
            <a:ext cx="2125817" cy="658714"/>
          </a:xfrm>
          <a:custGeom>
            <a:avLst/>
            <a:gdLst/>
            <a:ahLst/>
            <a:cxnLst/>
            <a:rect l="l" t="t" r="r" b="b"/>
            <a:pathLst>
              <a:path w="2486025" h="725805">
                <a:moveTo>
                  <a:pt x="0" y="725424"/>
                </a:moveTo>
                <a:lnTo>
                  <a:pt x="2485644" y="725424"/>
                </a:lnTo>
                <a:lnTo>
                  <a:pt x="2485644" y="0"/>
                </a:lnTo>
                <a:lnTo>
                  <a:pt x="0" y="0"/>
                </a:lnTo>
                <a:lnTo>
                  <a:pt x="0" y="725424"/>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19" name="bk object 19"/>
          <p:cNvSpPr/>
          <p:nvPr/>
        </p:nvSpPr>
        <p:spPr>
          <a:xfrm>
            <a:off x="7835921" y="1141073"/>
            <a:ext cx="122499" cy="131397"/>
          </a:xfrm>
          <a:prstGeom prst="rect">
            <a:avLst/>
          </a:prstGeom>
          <a:blipFill>
            <a:blip r:embed="rId2" cstate="print"/>
            <a:stretch>
              <a:fillRect/>
            </a:stretch>
          </a:blipFill>
        </p:spPr>
        <p:txBody>
          <a:bodyPr wrap="square" lIns="0" tIns="0" rIns="0" bIns="0" rtlCol="0"/>
          <a:lstStyle/>
          <a:p>
            <a:pPr hangingPunct="1"/>
            <a:endParaRPr sz="1539" i="0" kern="1200">
              <a:solidFill>
                <a:prstClr val="black"/>
              </a:solidFill>
              <a:ea typeface="+mn-ea"/>
              <a:cs typeface="+mn-cs"/>
            </a:endParaRPr>
          </a:p>
        </p:txBody>
      </p:sp>
      <p:sp>
        <p:nvSpPr>
          <p:cNvPr id="20" name="bk object 20"/>
          <p:cNvSpPr/>
          <p:nvPr/>
        </p:nvSpPr>
        <p:spPr>
          <a:xfrm>
            <a:off x="8019671" y="1141073"/>
            <a:ext cx="123802" cy="131397"/>
          </a:xfrm>
          <a:prstGeom prst="rect">
            <a:avLst/>
          </a:prstGeom>
          <a:blipFill>
            <a:blip r:embed="rId3" cstate="print"/>
            <a:stretch>
              <a:fillRect/>
            </a:stretch>
          </a:blipFill>
        </p:spPr>
        <p:txBody>
          <a:bodyPr wrap="square" lIns="0" tIns="0" rIns="0" bIns="0" rtlCol="0"/>
          <a:lstStyle/>
          <a:p>
            <a:pPr hangingPunct="1"/>
            <a:endParaRPr sz="1539" i="0" kern="1200">
              <a:solidFill>
                <a:prstClr val="black"/>
              </a:solidFill>
              <a:ea typeface="+mn-ea"/>
              <a:cs typeface="+mn-cs"/>
            </a:endParaRPr>
          </a:p>
        </p:txBody>
      </p:sp>
      <p:sp>
        <p:nvSpPr>
          <p:cNvPr id="21" name="bk object 21"/>
          <p:cNvSpPr/>
          <p:nvPr/>
        </p:nvSpPr>
        <p:spPr>
          <a:xfrm>
            <a:off x="8204723" y="1141073"/>
            <a:ext cx="123802" cy="131397"/>
          </a:xfrm>
          <a:prstGeom prst="rect">
            <a:avLst/>
          </a:prstGeom>
          <a:blipFill>
            <a:blip r:embed="rId4" cstate="print"/>
            <a:stretch>
              <a:fillRect/>
            </a:stretch>
          </a:blipFill>
        </p:spPr>
        <p:txBody>
          <a:bodyPr wrap="square" lIns="0" tIns="0" rIns="0" bIns="0" rtlCol="0"/>
          <a:lstStyle/>
          <a:p>
            <a:pPr hangingPunct="1"/>
            <a:endParaRPr sz="1539" i="0" kern="1200">
              <a:solidFill>
                <a:prstClr val="black"/>
              </a:solidFill>
              <a:ea typeface="+mn-ea"/>
              <a:cs typeface="+mn-cs"/>
            </a:endParaRPr>
          </a:p>
        </p:txBody>
      </p:sp>
      <p:sp>
        <p:nvSpPr>
          <p:cNvPr id="22" name="bk object 22"/>
          <p:cNvSpPr/>
          <p:nvPr/>
        </p:nvSpPr>
        <p:spPr>
          <a:xfrm>
            <a:off x="661905" y="316730"/>
            <a:ext cx="2125817" cy="361342"/>
          </a:xfrm>
          <a:custGeom>
            <a:avLst/>
            <a:gdLst/>
            <a:ahLst/>
            <a:cxnLst/>
            <a:rect l="l" t="t" r="r" b="b"/>
            <a:pathLst>
              <a:path w="2486025" h="398145">
                <a:moveTo>
                  <a:pt x="0" y="0"/>
                </a:moveTo>
                <a:lnTo>
                  <a:pt x="0" y="397764"/>
                </a:lnTo>
                <a:lnTo>
                  <a:pt x="2485644" y="397764"/>
                </a:lnTo>
                <a:lnTo>
                  <a:pt x="2485644" y="0"/>
                </a:lnTo>
                <a:lnTo>
                  <a:pt x="0" y="0"/>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9/5/2019</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787484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20"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7" name="bg3" descr="bg3"/>
          <p:cNvPicPr>
            <a:picLocks noChangeAspect="1"/>
          </p:cNvPicPr>
          <p:nvPr/>
        </p:nvPicPr>
        <p:blipFill>
          <a:blip r:embed="rId2">
            <a:extLst/>
          </a:blip>
          <a:stretch>
            <a:fillRect/>
          </a:stretch>
        </p:blipFill>
        <p:spPr>
          <a:xfrm>
            <a:off x="0" y="0"/>
            <a:ext cx="9180513" cy="6884988"/>
          </a:xfrm>
          <a:prstGeom prst="rect">
            <a:avLst/>
          </a:prstGeom>
          <a:ln w="12700">
            <a:miter lim="400000"/>
          </a:ln>
        </p:spPr>
      </p:pic>
      <p:sp>
        <p:nvSpPr>
          <p:cNvPr id="28" name="幻燈片編號"/>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61904" y="1322262"/>
            <a:ext cx="7819097" cy="195367"/>
          </a:xfrm>
          <a:custGeom>
            <a:avLst/>
            <a:gdLst/>
            <a:ahLst/>
            <a:cxnLst/>
            <a:rect l="l" t="t" r="r" b="b"/>
            <a:pathLst>
              <a:path w="9144000" h="215264">
                <a:moveTo>
                  <a:pt x="0" y="0"/>
                </a:moveTo>
                <a:lnTo>
                  <a:pt x="0" y="214884"/>
                </a:lnTo>
                <a:lnTo>
                  <a:pt x="9144000" y="214884"/>
                </a:lnTo>
                <a:lnTo>
                  <a:pt x="9144000" y="0"/>
                </a:lnTo>
                <a:lnTo>
                  <a:pt x="0" y="0"/>
                </a:lnTo>
                <a:close/>
              </a:path>
            </a:pathLst>
          </a:custGeom>
          <a:solidFill>
            <a:srgbClr val="BAE3BF"/>
          </a:solidFill>
        </p:spPr>
        <p:txBody>
          <a:bodyPr wrap="square" lIns="0" tIns="0" rIns="0" bIns="0" rtlCol="0"/>
          <a:lstStyle/>
          <a:p>
            <a:endParaRPr sz="1539"/>
          </a:p>
        </p:txBody>
      </p:sp>
      <p:sp>
        <p:nvSpPr>
          <p:cNvPr id="17" name="bk object 17"/>
          <p:cNvSpPr/>
          <p:nvPr/>
        </p:nvSpPr>
        <p:spPr>
          <a:xfrm>
            <a:off x="2478536" y="316730"/>
            <a:ext cx="677655" cy="1087483"/>
          </a:xfrm>
          <a:custGeom>
            <a:avLst/>
            <a:gdLst/>
            <a:ahLst/>
            <a:cxnLst/>
            <a:rect l="l" t="t" r="r" b="b"/>
            <a:pathLst>
              <a:path w="792479" h="1198245">
                <a:moveTo>
                  <a:pt x="792480" y="598932"/>
                </a:moveTo>
                <a:lnTo>
                  <a:pt x="790672" y="541262"/>
                </a:lnTo>
                <a:lnTo>
                  <a:pt x="785357" y="485141"/>
                </a:lnTo>
                <a:lnTo>
                  <a:pt x="776700" y="430819"/>
                </a:lnTo>
                <a:lnTo>
                  <a:pt x="764865" y="378549"/>
                </a:lnTo>
                <a:lnTo>
                  <a:pt x="750013" y="328580"/>
                </a:lnTo>
                <a:lnTo>
                  <a:pt x="732311" y="281166"/>
                </a:lnTo>
                <a:lnTo>
                  <a:pt x="711921" y="236556"/>
                </a:lnTo>
                <a:lnTo>
                  <a:pt x="689008" y="195002"/>
                </a:lnTo>
                <a:lnTo>
                  <a:pt x="663734" y="156756"/>
                </a:lnTo>
                <a:lnTo>
                  <a:pt x="636264" y="122068"/>
                </a:lnTo>
                <a:lnTo>
                  <a:pt x="606762" y="91190"/>
                </a:lnTo>
                <a:lnTo>
                  <a:pt x="575391" y="64373"/>
                </a:lnTo>
                <a:lnTo>
                  <a:pt x="542315" y="41869"/>
                </a:lnTo>
                <a:lnTo>
                  <a:pt x="507698" y="23928"/>
                </a:lnTo>
                <a:lnTo>
                  <a:pt x="471704" y="10802"/>
                </a:lnTo>
                <a:lnTo>
                  <a:pt x="396240" y="0"/>
                </a:lnTo>
                <a:lnTo>
                  <a:pt x="358220" y="2742"/>
                </a:lnTo>
                <a:lnTo>
                  <a:pt x="285328" y="23928"/>
                </a:lnTo>
                <a:lnTo>
                  <a:pt x="250793" y="41869"/>
                </a:lnTo>
                <a:lnTo>
                  <a:pt x="217758" y="64373"/>
                </a:lnTo>
                <a:lnTo>
                  <a:pt x="186393" y="91190"/>
                </a:lnTo>
                <a:lnTo>
                  <a:pt x="156866" y="122068"/>
                </a:lnTo>
                <a:lnTo>
                  <a:pt x="129348" y="156756"/>
                </a:lnTo>
                <a:lnTo>
                  <a:pt x="104007" y="195002"/>
                </a:lnTo>
                <a:lnTo>
                  <a:pt x="81014" y="236556"/>
                </a:lnTo>
                <a:lnTo>
                  <a:pt x="60536" y="281166"/>
                </a:lnTo>
                <a:lnTo>
                  <a:pt x="42745" y="328580"/>
                </a:lnTo>
                <a:lnTo>
                  <a:pt x="27808" y="378549"/>
                </a:lnTo>
                <a:lnTo>
                  <a:pt x="15896" y="430819"/>
                </a:lnTo>
                <a:lnTo>
                  <a:pt x="7177" y="485141"/>
                </a:lnTo>
                <a:lnTo>
                  <a:pt x="1822" y="541262"/>
                </a:lnTo>
                <a:lnTo>
                  <a:pt x="0" y="598932"/>
                </a:lnTo>
                <a:lnTo>
                  <a:pt x="1822" y="656601"/>
                </a:lnTo>
                <a:lnTo>
                  <a:pt x="7177" y="712723"/>
                </a:lnTo>
                <a:lnTo>
                  <a:pt x="15896" y="767044"/>
                </a:lnTo>
                <a:lnTo>
                  <a:pt x="27808" y="819315"/>
                </a:lnTo>
                <a:lnTo>
                  <a:pt x="42745" y="869284"/>
                </a:lnTo>
                <a:lnTo>
                  <a:pt x="60536" y="916699"/>
                </a:lnTo>
                <a:lnTo>
                  <a:pt x="81014" y="961309"/>
                </a:lnTo>
                <a:lnTo>
                  <a:pt x="104007" y="1002863"/>
                </a:lnTo>
                <a:lnTo>
                  <a:pt x="129348" y="1041110"/>
                </a:lnTo>
                <a:lnTo>
                  <a:pt x="156866" y="1075799"/>
                </a:lnTo>
                <a:lnTo>
                  <a:pt x="186393" y="1106677"/>
                </a:lnTo>
                <a:lnTo>
                  <a:pt x="217758" y="1133495"/>
                </a:lnTo>
                <a:lnTo>
                  <a:pt x="250793" y="1156000"/>
                </a:lnTo>
                <a:lnTo>
                  <a:pt x="285328" y="1173941"/>
                </a:lnTo>
                <a:lnTo>
                  <a:pt x="321193" y="1187067"/>
                </a:lnTo>
                <a:lnTo>
                  <a:pt x="396240" y="1197870"/>
                </a:lnTo>
                <a:lnTo>
                  <a:pt x="434497" y="1195127"/>
                </a:lnTo>
                <a:lnTo>
                  <a:pt x="507698" y="1173941"/>
                </a:lnTo>
                <a:lnTo>
                  <a:pt x="542315" y="1156000"/>
                </a:lnTo>
                <a:lnTo>
                  <a:pt x="575391" y="1133495"/>
                </a:lnTo>
                <a:lnTo>
                  <a:pt x="606762" y="1106677"/>
                </a:lnTo>
                <a:lnTo>
                  <a:pt x="636264" y="1075799"/>
                </a:lnTo>
                <a:lnTo>
                  <a:pt x="663734" y="1041110"/>
                </a:lnTo>
                <a:lnTo>
                  <a:pt x="689008" y="1002863"/>
                </a:lnTo>
                <a:lnTo>
                  <a:pt x="711921" y="961309"/>
                </a:lnTo>
                <a:lnTo>
                  <a:pt x="732311" y="916699"/>
                </a:lnTo>
                <a:lnTo>
                  <a:pt x="750013" y="869284"/>
                </a:lnTo>
                <a:lnTo>
                  <a:pt x="764865" y="819315"/>
                </a:lnTo>
                <a:lnTo>
                  <a:pt x="776700" y="767044"/>
                </a:lnTo>
                <a:lnTo>
                  <a:pt x="785357" y="712723"/>
                </a:lnTo>
                <a:lnTo>
                  <a:pt x="790672" y="656601"/>
                </a:lnTo>
                <a:lnTo>
                  <a:pt x="792480" y="598932"/>
                </a:lnTo>
                <a:close/>
              </a:path>
            </a:pathLst>
          </a:custGeom>
          <a:solidFill>
            <a:srgbClr val="BAE3BF"/>
          </a:solidFill>
        </p:spPr>
        <p:txBody>
          <a:bodyPr wrap="square" lIns="0" tIns="0" rIns="0" bIns="0" rtlCol="0"/>
          <a:lstStyle/>
          <a:p>
            <a:endParaRPr sz="1539"/>
          </a:p>
        </p:txBody>
      </p:sp>
      <p:sp>
        <p:nvSpPr>
          <p:cNvPr id="18" name="bk object 18"/>
          <p:cNvSpPr/>
          <p:nvPr/>
        </p:nvSpPr>
        <p:spPr>
          <a:xfrm>
            <a:off x="661905" y="677726"/>
            <a:ext cx="2125817" cy="658714"/>
          </a:xfrm>
          <a:custGeom>
            <a:avLst/>
            <a:gdLst/>
            <a:ahLst/>
            <a:cxnLst/>
            <a:rect l="l" t="t" r="r" b="b"/>
            <a:pathLst>
              <a:path w="2486025" h="725805">
                <a:moveTo>
                  <a:pt x="0" y="725424"/>
                </a:moveTo>
                <a:lnTo>
                  <a:pt x="2485644" y="725424"/>
                </a:lnTo>
                <a:lnTo>
                  <a:pt x="2485644" y="0"/>
                </a:lnTo>
                <a:lnTo>
                  <a:pt x="0" y="0"/>
                </a:lnTo>
                <a:lnTo>
                  <a:pt x="0" y="725424"/>
                </a:lnTo>
                <a:close/>
              </a:path>
            </a:pathLst>
          </a:custGeom>
          <a:solidFill>
            <a:srgbClr val="BAE3BF"/>
          </a:solidFill>
        </p:spPr>
        <p:txBody>
          <a:bodyPr wrap="square" lIns="0" tIns="0" rIns="0" bIns="0" rtlCol="0"/>
          <a:lstStyle/>
          <a:p>
            <a:endParaRPr sz="1539"/>
          </a:p>
        </p:txBody>
      </p:sp>
      <p:sp>
        <p:nvSpPr>
          <p:cNvPr id="19" name="bk object 19"/>
          <p:cNvSpPr/>
          <p:nvPr/>
        </p:nvSpPr>
        <p:spPr>
          <a:xfrm>
            <a:off x="7835921" y="1141073"/>
            <a:ext cx="122499" cy="131397"/>
          </a:xfrm>
          <a:prstGeom prst="rect">
            <a:avLst/>
          </a:prstGeom>
          <a:blipFill>
            <a:blip r:embed="rId2" cstate="print"/>
            <a:stretch>
              <a:fillRect/>
            </a:stretch>
          </a:blipFill>
        </p:spPr>
        <p:txBody>
          <a:bodyPr wrap="square" lIns="0" tIns="0" rIns="0" bIns="0" rtlCol="0"/>
          <a:lstStyle/>
          <a:p>
            <a:endParaRPr sz="1539"/>
          </a:p>
        </p:txBody>
      </p:sp>
      <p:sp>
        <p:nvSpPr>
          <p:cNvPr id="20" name="bk object 20"/>
          <p:cNvSpPr/>
          <p:nvPr/>
        </p:nvSpPr>
        <p:spPr>
          <a:xfrm>
            <a:off x="8019671" y="1141073"/>
            <a:ext cx="123802" cy="131397"/>
          </a:xfrm>
          <a:prstGeom prst="rect">
            <a:avLst/>
          </a:prstGeom>
          <a:blipFill>
            <a:blip r:embed="rId3" cstate="print"/>
            <a:stretch>
              <a:fillRect/>
            </a:stretch>
          </a:blipFill>
        </p:spPr>
        <p:txBody>
          <a:bodyPr wrap="square" lIns="0" tIns="0" rIns="0" bIns="0" rtlCol="0"/>
          <a:lstStyle/>
          <a:p>
            <a:endParaRPr sz="1539"/>
          </a:p>
        </p:txBody>
      </p:sp>
      <p:sp>
        <p:nvSpPr>
          <p:cNvPr id="21" name="bk object 21"/>
          <p:cNvSpPr/>
          <p:nvPr/>
        </p:nvSpPr>
        <p:spPr>
          <a:xfrm>
            <a:off x="8204723" y="1141073"/>
            <a:ext cx="123802" cy="131397"/>
          </a:xfrm>
          <a:prstGeom prst="rect">
            <a:avLst/>
          </a:prstGeom>
          <a:blipFill>
            <a:blip r:embed="rId4" cstate="print"/>
            <a:stretch>
              <a:fillRect/>
            </a:stretch>
          </a:blipFill>
        </p:spPr>
        <p:txBody>
          <a:bodyPr wrap="square" lIns="0" tIns="0" rIns="0" bIns="0" rtlCol="0"/>
          <a:lstStyle/>
          <a:p>
            <a:endParaRPr sz="1539"/>
          </a:p>
        </p:txBody>
      </p:sp>
      <p:sp>
        <p:nvSpPr>
          <p:cNvPr id="22" name="bk object 22"/>
          <p:cNvSpPr/>
          <p:nvPr/>
        </p:nvSpPr>
        <p:spPr>
          <a:xfrm>
            <a:off x="661905" y="316730"/>
            <a:ext cx="2125817" cy="361342"/>
          </a:xfrm>
          <a:custGeom>
            <a:avLst/>
            <a:gdLst/>
            <a:ahLst/>
            <a:cxnLst/>
            <a:rect l="l" t="t" r="r" b="b"/>
            <a:pathLst>
              <a:path w="2486025" h="398145">
                <a:moveTo>
                  <a:pt x="0" y="0"/>
                </a:moveTo>
                <a:lnTo>
                  <a:pt x="0" y="397764"/>
                </a:lnTo>
                <a:lnTo>
                  <a:pt x="2485644" y="397764"/>
                </a:lnTo>
                <a:lnTo>
                  <a:pt x="2485644" y="0"/>
                </a:lnTo>
                <a:lnTo>
                  <a:pt x="0" y="0"/>
                </a:lnTo>
                <a:close/>
              </a:path>
            </a:pathLst>
          </a:custGeom>
          <a:solidFill>
            <a:srgbClr val="BAE3BF"/>
          </a:solidFill>
        </p:spPr>
        <p:txBody>
          <a:bodyPr wrap="square" lIns="0" tIns="0" rIns="0" bIns="0" rtlCol="0"/>
          <a:lstStyle/>
          <a:p>
            <a:endParaRPr sz="1539"/>
          </a:p>
        </p:txBody>
      </p:sp>
      <p:sp>
        <p:nvSpPr>
          <p:cNvPr id="2" name="Holder 2"/>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9/5/2019</a:t>
            </a:fld>
            <a:endParaRPr lang="en-US"/>
          </a:p>
        </p:txBody>
      </p:sp>
      <p:sp>
        <p:nvSpPr>
          <p:cNvPr id="4" name="Holder 4"/>
          <p:cNvSpPr>
            <a:spLocks noGrp="1"/>
          </p:cNvSpPr>
          <p:nvPr>
            <p:ph type="sldNum" sz="quarter" idx="7"/>
          </p:nvPr>
        </p:nvSpPr>
        <p:spPr>
          <a:xfrm>
            <a:off x="7312109" y="6402387"/>
            <a:ext cx="282129" cy="276999"/>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76356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標題投影片 0">
    <p:spTree>
      <p:nvGrpSpPr>
        <p:cNvPr id="1" name=""/>
        <p:cNvGrpSpPr/>
        <p:nvPr/>
      </p:nvGrpSpPr>
      <p:grpSpPr>
        <a:xfrm>
          <a:off x="0" y="0"/>
          <a:ext cx="0" cy="0"/>
          <a:chOff x="0" y="0"/>
          <a:chExt cx="0" cy="0"/>
        </a:xfrm>
      </p:grpSpPr>
      <p:sp>
        <p:nvSpPr>
          <p:cNvPr id="35" name="大標題文字"/>
          <p:cNvSpPr txBox="1">
            <a:spLocks noGrp="1"/>
          </p:cNvSpPr>
          <p:nvPr>
            <p:ph type="title"/>
          </p:nvPr>
        </p:nvSpPr>
        <p:spPr>
          <a:xfrm>
            <a:off x="685871" y="2206106"/>
            <a:ext cx="7773217" cy="1384625"/>
          </a:xfrm>
          <a:prstGeom prst="rect">
            <a:avLst/>
          </a:prstGeom>
        </p:spPr>
        <p:txBody>
          <a:bodyPr lIns="44579" tIns="44579" rIns="44579" bIns="44579">
            <a:normAutofit/>
          </a:bodyPr>
          <a:lstStyle>
            <a:lvl1pPr algn="ctr" defTabSz="473323">
              <a:defRPr sz="4400" b="0">
                <a:solidFill>
                  <a:srgbClr val="000000"/>
                </a:solidFill>
                <a:latin typeface="Calibri"/>
                <a:ea typeface="Calibri"/>
                <a:cs typeface="Calibri"/>
                <a:sym typeface="Calibri"/>
              </a:defRPr>
            </a:lvl1pPr>
          </a:lstStyle>
          <a:p>
            <a:r>
              <a:t>大標題文字</a:t>
            </a:r>
          </a:p>
        </p:txBody>
      </p:sp>
      <p:sp>
        <p:nvSpPr>
          <p:cNvPr id="36" name="內文層級一…"/>
          <p:cNvSpPr txBox="1">
            <a:spLocks noGrp="1"/>
          </p:cNvSpPr>
          <p:nvPr>
            <p:ph type="body" sz="quarter" idx="1"/>
          </p:nvPr>
        </p:nvSpPr>
        <p:spPr>
          <a:xfrm>
            <a:off x="1371744" y="3859879"/>
            <a:ext cx="6401472" cy="1650782"/>
          </a:xfrm>
          <a:prstGeom prst="rect">
            <a:avLst/>
          </a:prstGeom>
        </p:spPr>
        <p:txBody>
          <a:bodyPr lIns="44579" tIns="44579" rIns="44579" bIns="44579">
            <a:normAutofit/>
          </a:bodyPr>
          <a:lstStyle>
            <a:lvl1pPr marL="0" indent="0" algn="ctr" defTabSz="473323">
              <a:spcBef>
                <a:spcPts val="700"/>
              </a:spcBef>
              <a:buClrTx/>
              <a:buSzTx/>
              <a:buNone/>
              <a:defRPr sz="3200" b="0">
                <a:solidFill>
                  <a:srgbClr val="888888"/>
                </a:solidFill>
                <a:latin typeface="Calibri"/>
                <a:ea typeface="Calibri"/>
                <a:cs typeface="Calibri"/>
                <a:sym typeface="Calibri"/>
              </a:defRPr>
            </a:lvl1pPr>
            <a:lvl2pPr marL="0" indent="0" algn="ctr" defTabSz="473323">
              <a:spcBef>
                <a:spcPts val="700"/>
              </a:spcBef>
              <a:buClrTx/>
              <a:buSzTx/>
              <a:buNone/>
              <a:defRPr sz="3200" b="0">
                <a:solidFill>
                  <a:srgbClr val="888888"/>
                </a:solidFill>
                <a:latin typeface="Calibri"/>
                <a:ea typeface="Calibri"/>
                <a:cs typeface="Calibri"/>
                <a:sym typeface="Calibri"/>
              </a:defRPr>
            </a:lvl2pPr>
            <a:lvl3pPr marL="0" indent="0" algn="ctr" defTabSz="473323">
              <a:spcBef>
                <a:spcPts val="700"/>
              </a:spcBef>
              <a:buClrTx/>
              <a:buSzTx/>
              <a:buNone/>
              <a:defRPr sz="3200" b="0">
                <a:solidFill>
                  <a:srgbClr val="888888"/>
                </a:solidFill>
                <a:latin typeface="Calibri"/>
                <a:ea typeface="Calibri"/>
                <a:cs typeface="Calibri"/>
                <a:sym typeface="Calibri"/>
              </a:defRPr>
            </a:lvl3pPr>
            <a:lvl4pPr marL="0" indent="0" algn="ctr" defTabSz="473323">
              <a:spcBef>
                <a:spcPts val="700"/>
              </a:spcBef>
              <a:buClrTx/>
              <a:buSzTx/>
              <a:buNone/>
              <a:defRPr sz="3200" b="0">
                <a:solidFill>
                  <a:srgbClr val="888888"/>
                </a:solidFill>
                <a:latin typeface="Calibri"/>
                <a:ea typeface="Calibri"/>
                <a:cs typeface="Calibri"/>
                <a:sym typeface="Calibri"/>
              </a:defRPr>
            </a:lvl4pPr>
            <a:lvl5pPr marL="0" indent="0" algn="ctr" defTabSz="473323">
              <a:spcBef>
                <a:spcPts val="700"/>
              </a:spcBef>
              <a:buClrTx/>
              <a:buSzTx/>
              <a:buNone/>
              <a:defRPr sz="3200" b="0">
                <a:solidFill>
                  <a:srgbClr val="888888"/>
                </a:solidFill>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37" name="幻燈片編號"/>
          <p:cNvSpPr txBox="1">
            <a:spLocks noGrp="1"/>
          </p:cNvSpPr>
          <p:nvPr>
            <p:ph type="sldNum" sz="quarter" idx="2"/>
          </p:nvPr>
        </p:nvSpPr>
        <p:spPr>
          <a:xfrm>
            <a:off x="7485112" y="6225000"/>
            <a:ext cx="271375" cy="266960"/>
          </a:xfrm>
          <a:prstGeom prst="rect">
            <a:avLst/>
          </a:prstGeom>
        </p:spPr>
        <p:txBody>
          <a:bodyPr lIns="44579" tIns="44579" rIns="44579" bIns="44579" anchor="ctr"/>
          <a:lstStyle>
            <a:lvl1pPr algn="ctr" defTabSz="946647">
              <a:defRPr sz="1200" i="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425968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83099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9/5/2019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166955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06293" y="515439"/>
            <a:ext cx="1407981" cy="710644"/>
          </a:xfrm>
        </p:spPr>
        <p:txBody>
          <a:bodyPr lIns="0" tIns="0" rIns="0" bIns="0"/>
          <a:lstStyle>
            <a:lvl1pPr>
              <a:defRPr sz="4618" b="0" i="0">
                <a:solidFill>
                  <a:schemeClr val="bg2"/>
                </a:solidFill>
                <a:latin typeface="Arial Black"/>
                <a:cs typeface="Arial Black"/>
              </a:defRPr>
            </a:lvl1pPr>
          </a:lstStyle>
          <a:p>
            <a:endParaRPr/>
          </a:p>
        </p:txBody>
      </p:sp>
      <p:sp>
        <p:nvSpPr>
          <p:cNvPr id="3" name="Holder 3"/>
          <p:cNvSpPr>
            <a:spLocks noGrp="1"/>
          </p:cNvSpPr>
          <p:nvPr>
            <p:ph type="body" idx="1"/>
          </p:nvPr>
        </p:nvSpPr>
        <p:spPr>
          <a:xfrm>
            <a:off x="1050693" y="1696858"/>
            <a:ext cx="7042615" cy="421013"/>
          </a:xfrm>
        </p:spPr>
        <p:txBody>
          <a:bodyPr lIns="0" tIns="0" rIns="0" bIns="0"/>
          <a:lstStyle>
            <a:lvl1pPr>
              <a:defRPr sz="2736" b="0" i="0">
                <a:solidFill>
                  <a:srgbClr val="FF0000"/>
                </a:solidFill>
                <a:latin typeface="Noto Sans Mono CJK JP Regular"/>
                <a:cs typeface="Noto Sans Mono CJK JP Regula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9/5/2019</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3745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106293" y="515439"/>
            <a:ext cx="1407981" cy="710644"/>
          </a:xfrm>
        </p:spPr>
        <p:txBody>
          <a:bodyPr lIns="0" tIns="0" rIns="0" bIns="0"/>
          <a:lstStyle>
            <a:lvl1pPr>
              <a:defRPr sz="4618" b="0" i="0">
                <a:solidFill>
                  <a:schemeClr val="bg2"/>
                </a:solidFill>
                <a:latin typeface="Arial Black"/>
                <a:cs typeface="Arial Black"/>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9/5/2019</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62666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06293" y="515439"/>
            <a:ext cx="1407981" cy="710644"/>
          </a:xfrm>
        </p:spPr>
        <p:txBody>
          <a:bodyPr lIns="0" tIns="0" rIns="0" bIns="0"/>
          <a:lstStyle>
            <a:lvl1pPr>
              <a:defRPr sz="4618" b="0" i="0">
                <a:solidFill>
                  <a:schemeClr val="bg2"/>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9/5/2019</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548898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g2" descr="bg2"/>
          <p:cNvPicPr>
            <a:picLocks noChangeAspect="1"/>
          </p:cNvPicPr>
          <p:nvPr/>
        </p:nvPicPr>
        <p:blipFill>
          <a:blip r:embed="rId7">
            <a:extLst/>
          </a:blip>
          <a:stretch>
            <a:fillRect/>
          </a:stretch>
        </p:blipFill>
        <p:spPr>
          <a:xfrm>
            <a:off x="0" y="0"/>
            <a:ext cx="9180513" cy="6884988"/>
          </a:xfrm>
          <a:prstGeom prst="rect">
            <a:avLst/>
          </a:prstGeom>
          <a:ln w="12700">
            <a:miter lim="400000"/>
          </a:ln>
        </p:spPr>
      </p:pic>
      <p:pic>
        <p:nvPicPr>
          <p:cNvPr id="3" name="xw" descr="xw"/>
          <p:cNvPicPr>
            <a:picLocks noChangeAspect="1"/>
          </p:cNvPicPr>
          <p:nvPr/>
        </p:nvPicPr>
        <p:blipFill>
          <a:blip r:embed="rId8">
            <a:extLst/>
          </a:blip>
          <a:stretch>
            <a:fillRect/>
          </a:stretch>
        </p:blipFill>
        <p:spPr>
          <a:xfrm>
            <a:off x="468312" y="406400"/>
            <a:ext cx="1801813" cy="417513"/>
          </a:xfrm>
          <a:prstGeom prst="rect">
            <a:avLst/>
          </a:prstGeom>
          <a:ln w="12700">
            <a:miter lim="400000"/>
          </a:ln>
        </p:spPr>
      </p:pic>
      <p:sp>
        <p:nvSpPr>
          <p:cNvPr id="4" name="幻燈片編號"/>
          <p:cNvSpPr txBox="1">
            <a:spLocks noGrp="1"/>
          </p:cNvSpPr>
          <p:nvPr>
            <p:ph type="sldNum" sz="quarter" idx="2"/>
          </p:nvPr>
        </p:nvSpPr>
        <p:spPr>
          <a:xfrm>
            <a:off x="7235825" y="6402387"/>
            <a:ext cx="358413" cy="350662"/>
          </a:xfrm>
          <a:prstGeom prst="rect">
            <a:avLst/>
          </a:prstGeom>
          <a:ln w="12700">
            <a:miter lim="400000"/>
          </a:ln>
        </p:spPr>
        <p:txBody>
          <a:bodyPr wrap="none" lIns="45719" rIns="45719">
            <a:spAutoFit/>
          </a:bodyPr>
          <a:lstStyle/>
          <a:p>
            <a:fld id="{86CB4B4D-7CA3-9044-876B-883B54F8677D}" type="slidenum">
              <a:t>‹#›</a:t>
            </a:fld>
            <a:endParaRPr/>
          </a:p>
        </p:txBody>
      </p:sp>
      <p:sp>
        <p:nvSpPr>
          <p:cNvPr id="5" name="大標題文字"/>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r>
              <a:t>大標題文字</a:t>
            </a:r>
          </a:p>
        </p:txBody>
      </p:sp>
      <p:sp>
        <p:nvSpPr>
          <p:cNvPr id="6" name="內文層級一…"/>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內文層級一</a:t>
            </a:r>
          </a:p>
          <a:p>
            <a:pPr lvl="1"/>
            <a:r>
              <a:t>內文層級二</a:t>
            </a:r>
          </a:p>
          <a:p>
            <a:pPr lvl="2"/>
            <a:r>
              <a:t>內文層級三</a:t>
            </a:r>
          </a:p>
          <a:p>
            <a:pPr lvl="3"/>
            <a:r>
              <a:t>內文層級四</a:t>
            </a:r>
          </a:p>
          <a:p>
            <a:pPr lvl="4"/>
            <a:r>
              <a:t>內文層級五</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61" r:id="rId5"/>
  </p:sldLayoutIdLst>
  <p:transition spd="med"/>
  <p:txStyles>
    <p:titleStyle>
      <a:lvl1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5pPr>
      <a:lvl6pPr marL="0" marR="0" indent="45720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6pPr>
      <a:lvl7pPr marL="0" marR="0" indent="91440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7pPr>
      <a:lvl8pPr marL="0" marR="0" indent="137160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8pPr>
      <a:lvl9pPr marL="0" marR="0" indent="182880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9pPr>
    </p:titleStyle>
    <p:bodyStyle>
      <a:lvl1pPr marL="342900" marR="0" indent="-3429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1pPr>
      <a:lvl2pPr marL="800100" marR="0" indent="-3429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2pPr>
      <a:lvl3pPr marL="1219200" marR="0" indent="-3048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3pPr>
      <a:lvl4pPr marL="1714500" marR="0" indent="-3429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4pPr>
      <a:lvl5pPr marL="2133600" marR="0" indent="-3048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5pPr>
      <a:lvl6pPr marL="2590800" marR="0" indent="-304800" algn="l" defTabSz="914400" rtl="0" latinLnBrk="0">
        <a:lnSpc>
          <a:spcPct val="100000"/>
        </a:lnSpc>
        <a:spcBef>
          <a:spcPts val="500"/>
        </a:spcBef>
        <a:spcAft>
          <a:spcPts val="0"/>
        </a:spcAft>
        <a:buClr>
          <a:srgbClr val="FFFFFF"/>
        </a:buClr>
        <a:buSzPct val="100000"/>
        <a:buFont typeface="Wingdings"/>
        <a:buChar char=""/>
        <a:tabLst/>
        <a:defRPr sz="2400" b="1" i="0" u="none" strike="noStrike" cap="none" spc="0" baseline="0">
          <a:ln>
            <a:noFill/>
          </a:ln>
          <a:solidFill>
            <a:srgbClr val="FFFFFF"/>
          </a:solidFill>
          <a:uFillTx/>
          <a:latin typeface="+mj-lt"/>
          <a:ea typeface="+mj-ea"/>
          <a:cs typeface="+mj-cs"/>
          <a:sym typeface="Arial"/>
        </a:defRPr>
      </a:lvl6pPr>
      <a:lvl7pPr marL="3048000" marR="0" indent="-304800" algn="l" defTabSz="914400" rtl="0" latinLnBrk="0">
        <a:lnSpc>
          <a:spcPct val="100000"/>
        </a:lnSpc>
        <a:spcBef>
          <a:spcPts val="500"/>
        </a:spcBef>
        <a:spcAft>
          <a:spcPts val="0"/>
        </a:spcAft>
        <a:buClr>
          <a:srgbClr val="FFFFFF"/>
        </a:buClr>
        <a:buSzPct val="100000"/>
        <a:buFont typeface="Wingdings"/>
        <a:buChar char=""/>
        <a:tabLst/>
        <a:defRPr sz="2400" b="1" i="0" u="none" strike="noStrike" cap="none" spc="0" baseline="0">
          <a:ln>
            <a:noFill/>
          </a:ln>
          <a:solidFill>
            <a:srgbClr val="FFFFFF"/>
          </a:solidFill>
          <a:uFillTx/>
          <a:latin typeface="+mj-lt"/>
          <a:ea typeface="+mj-ea"/>
          <a:cs typeface="+mj-cs"/>
          <a:sym typeface="Arial"/>
        </a:defRPr>
      </a:lvl7pPr>
      <a:lvl8pPr marL="3505200" marR="0" indent="-304800" algn="l" defTabSz="914400" rtl="0" latinLnBrk="0">
        <a:lnSpc>
          <a:spcPct val="100000"/>
        </a:lnSpc>
        <a:spcBef>
          <a:spcPts val="500"/>
        </a:spcBef>
        <a:spcAft>
          <a:spcPts val="0"/>
        </a:spcAft>
        <a:buClr>
          <a:srgbClr val="FFFFFF"/>
        </a:buClr>
        <a:buSzPct val="100000"/>
        <a:buFont typeface="Wingdings"/>
        <a:buChar char=""/>
        <a:tabLst/>
        <a:defRPr sz="2400" b="1" i="0" u="none" strike="noStrike" cap="none" spc="0" baseline="0">
          <a:ln>
            <a:noFill/>
          </a:ln>
          <a:solidFill>
            <a:srgbClr val="FFFFFF"/>
          </a:solidFill>
          <a:uFillTx/>
          <a:latin typeface="+mj-lt"/>
          <a:ea typeface="+mj-ea"/>
          <a:cs typeface="+mj-cs"/>
          <a:sym typeface="Arial"/>
        </a:defRPr>
      </a:lvl8pPr>
      <a:lvl9pPr marL="3962400" marR="0" indent="-304800" algn="l" defTabSz="914400" rtl="0" latinLnBrk="0">
        <a:lnSpc>
          <a:spcPct val="100000"/>
        </a:lnSpc>
        <a:spcBef>
          <a:spcPts val="500"/>
        </a:spcBef>
        <a:spcAft>
          <a:spcPts val="0"/>
        </a:spcAft>
        <a:buClr>
          <a:srgbClr val="FFFFFF"/>
        </a:buClr>
        <a:buSzPct val="100000"/>
        <a:buFont typeface="Wingdings"/>
        <a:buChar char=""/>
        <a:tabLst/>
        <a:defRPr sz="2400" b="1" i="0" u="none" strike="noStrike" cap="none" spc="0" baseline="0">
          <a:ln>
            <a:noFill/>
          </a:ln>
          <a:solidFill>
            <a:srgbClr val="FFFFFF"/>
          </a:solidFill>
          <a:uFillTx/>
          <a:latin typeface="+mj-lt"/>
          <a:ea typeface="+mj-ea"/>
          <a:cs typeface="+mj-cs"/>
          <a:sym typeface="Arial"/>
        </a:defRPr>
      </a:lvl9pPr>
    </p:bodyStyle>
    <p:otherStyle>
      <a:lvl1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61904" y="1322262"/>
            <a:ext cx="7819097" cy="195367"/>
          </a:xfrm>
          <a:custGeom>
            <a:avLst/>
            <a:gdLst/>
            <a:ahLst/>
            <a:cxnLst/>
            <a:rect l="l" t="t" r="r" b="b"/>
            <a:pathLst>
              <a:path w="9144000" h="215264">
                <a:moveTo>
                  <a:pt x="0" y="0"/>
                </a:moveTo>
                <a:lnTo>
                  <a:pt x="0" y="214884"/>
                </a:lnTo>
                <a:lnTo>
                  <a:pt x="9144000" y="214884"/>
                </a:lnTo>
                <a:lnTo>
                  <a:pt x="9144000" y="0"/>
                </a:lnTo>
                <a:lnTo>
                  <a:pt x="0" y="0"/>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17" name="bk object 17"/>
          <p:cNvSpPr/>
          <p:nvPr/>
        </p:nvSpPr>
        <p:spPr>
          <a:xfrm>
            <a:off x="2478536" y="316730"/>
            <a:ext cx="677655" cy="1087483"/>
          </a:xfrm>
          <a:custGeom>
            <a:avLst/>
            <a:gdLst/>
            <a:ahLst/>
            <a:cxnLst/>
            <a:rect l="l" t="t" r="r" b="b"/>
            <a:pathLst>
              <a:path w="792479" h="1198245">
                <a:moveTo>
                  <a:pt x="792480" y="598932"/>
                </a:moveTo>
                <a:lnTo>
                  <a:pt x="790672" y="541262"/>
                </a:lnTo>
                <a:lnTo>
                  <a:pt x="785357" y="485141"/>
                </a:lnTo>
                <a:lnTo>
                  <a:pt x="776700" y="430819"/>
                </a:lnTo>
                <a:lnTo>
                  <a:pt x="764865" y="378549"/>
                </a:lnTo>
                <a:lnTo>
                  <a:pt x="750013" y="328580"/>
                </a:lnTo>
                <a:lnTo>
                  <a:pt x="732311" y="281166"/>
                </a:lnTo>
                <a:lnTo>
                  <a:pt x="711921" y="236556"/>
                </a:lnTo>
                <a:lnTo>
                  <a:pt x="689008" y="195002"/>
                </a:lnTo>
                <a:lnTo>
                  <a:pt x="663734" y="156756"/>
                </a:lnTo>
                <a:lnTo>
                  <a:pt x="636264" y="122068"/>
                </a:lnTo>
                <a:lnTo>
                  <a:pt x="606762" y="91190"/>
                </a:lnTo>
                <a:lnTo>
                  <a:pt x="575391" y="64373"/>
                </a:lnTo>
                <a:lnTo>
                  <a:pt x="542315" y="41869"/>
                </a:lnTo>
                <a:lnTo>
                  <a:pt x="507698" y="23928"/>
                </a:lnTo>
                <a:lnTo>
                  <a:pt x="471704" y="10802"/>
                </a:lnTo>
                <a:lnTo>
                  <a:pt x="396240" y="0"/>
                </a:lnTo>
                <a:lnTo>
                  <a:pt x="358220" y="2742"/>
                </a:lnTo>
                <a:lnTo>
                  <a:pt x="285328" y="23928"/>
                </a:lnTo>
                <a:lnTo>
                  <a:pt x="250793" y="41869"/>
                </a:lnTo>
                <a:lnTo>
                  <a:pt x="217758" y="64373"/>
                </a:lnTo>
                <a:lnTo>
                  <a:pt x="186393" y="91190"/>
                </a:lnTo>
                <a:lnTo>
                  <a:pt x="156866" y="122068"/>
                </a:lnTo>
                <a:lnTo>
                  <a:pt x="129348" y="156756"/>
                </a:lnTo>
                <a:lnTo>
                  <a:pt x="104007" y="195002"/>
                </a:lnTo>
                <a:lnTo>
                  <a:pt x="81014" y="236556"/>
                </a:lnTo>
                <a:lnTo>
                  <a:pt x="60536" y="281166"/>
                </a:lnTo>
                <a:lnTo>
                  <a:pt x="42745" y="328580"/>
                </a:lnTo>
                <a:lnTo>
                  <a:pt x="27808" y="378549"/>
                </a:lnTo>
                <a:lnTo>
                  <a:pt x="15896" y="430819"/>
                </a:lnTo>
                <a:lnTo>
                  <a:pt x="7177" y="485141"/>
                </a:lnTo>
                <a:lnTo>
                  <a:pt x="1822" y="541262"/>
                </a:lnTo>
                <a:lnTo>
                  <a:pt x="0" y="598932"/>
                </a:lnTo>
                <a:lnTo>
                  <a:pt x="1822" y="656601"/>
                </a:lnTo>
                <a:lnTo>
                  <a:pt x="7177" y="712723"/>
                </a:lnTo>
                <a:lnTo>
                  <a:pt x="15896" y="767044"/>
                </a:lnTo>
                <a:lnTo>
                  <a:pt x="27808" y="819315"/>
                </a:lnTo>
                <a:lnTo>
                  <a:pt x="42745" y="869284"/>
                </a:lnTo>
                <a:lnTo>
                  <a:pt x="60536" y="916699"/>
                </a:lnTo>
                <a:lnTo>
                  <a:pt x="81014" y="961309"/>
                </a:lnTo>
                <a:lnTo>
                  <a:pt x="104007" y="1002863"/>
                </a:lnTo>
                <a:lnTo>
                  <a:pt x="129348" y="1041110"/>
                </a:lnTo>
                <a:lnTo>
                  <a:pt x="156866" y="1075799"/>
                </a:lnTo>
                <a:lnTo>
                  <a:pt x="186393" y="1106677"/>
                </a:lnTo>
                <a:lnTo>
                  <a:pt x="217758" y="1133495"/>
                </a:lnTo>
                <a:lnTo>
                  <a:pt x="250793" y="1156000"/>
                </a:lnTo>
                <a:lnTo>
                  <a:pt x="285328" y="1173941"/>
                </a:lnTo>
                <a:lnTo>
                  <a:pt x="321193" y="1187067"/>
                </a:lnTo>
                <a:lnTo>
                  <a:pt x="396240" y="1197870"/>
                </a:lnTo>
                <a:lnTo>
                  <a:pt x="434497" y="1195127"/>
                </a:lnTo>
                <a:lnTo>
                  <a:pt x="507698" y="1173941"/>
                </a:lnTo>
                <a:lnTo>
                  <a:pt x="542315" y="1156000"/>
                </a:lnTo>
                <a:lnTo>
                  <a:pt x="575391" y="1133495"/>
                </a:lnTo>
                <a:lnTo>
                  <a:pt x="606762" y="1106677"/>
                </a:lnTo>
                <a:lnTo>
                  <a:pt x="636264" y="1075799"/>
                </a:lnTo>
                <a:lnTo>
                  <a:pt x="663734" y="1041110"/>
                </a:lnTo>
                <a:lnTo>
                  <a:pt x="689008" y="1002863"/>
                </a:lnTo>
                <a:lnTo>
                  <a:pt x="711921" y="961309"/>
                </a:lnTo>
                <a:lnTo>
                  <a:pt x="732311" y="916699"/>
                </a:lnTo>
                <a:lnTo>
                  <a:pt x="750013" y="869284"/>
                </a:lnTo>
                <a:lnTo>
                  <a:pt x="764865" y="819315"/>
                </a:lnTo>
                <a:lnTo>
                  <a:pt x="776700" y="767044"/>
                </a:lnTo>
                <a:lnTo>
                  <a:pt x="785357" y="712723"/>
                </a:lnTo>
                <a:lnTo>
                  <a:pt x="790672" y="656601"/>
                </a:lnTo>
                <a:lnTo>
                  <a:pt x="792480" y="598932"/>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18" name="bk object 18"/>
          <p:cNvSpPr/>
          <p:nvPr/>
        </p:nvSpPr>
        <p:spPr>
          <a:xfrm>
            <a:off x="661905" y="677726"/>
            <a:ext cx="2125817" cy="658714"/>
          </a:xfrm>
          <a:custGeom>
            <a:avLst/>
            <a:gdLst/>
            <a:ahLst/>
            <a:cxnLst/>
            <a:rect l="l" t="t" r="r" b="b"/>
            <a:pathLst>
              <a:path w="2486025" h="725805">
                <a:moveTo>
                  <a:pt x="0" y="725424"/>
                </a:moveTo>
                <a:lnTo>
                  <a:pt x="2485644" y="725424"/>
                </a:lnTo>
                <a:lnTo>
                  <a:pt x="2485644" y="0"/>
                </a:lnTo>
                <a:lnTo>
                  <a:pt x="0" y="0"/>
                </a:lnTo>
                <a:lnTo>
                  <a:pt x="0" y="725424"/>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2" name="Holder 2"/>
          <p:cNvSpPr>
            <a:spLocks noGrp="1"/>
          </p:cNvSpPr>
          <p:nvPr>
            <p:ph type="title"/>
          </p:nvPr>
        </p:nvSpPr>
        <p:spPr>
          <a:xfrm>
            <a:off x="1106293" y="515439"/>
            <a:ext cx="1407981" cy="830997"/>
          </a:xfrm>
          <a:prstGeom prst="rect">
            <a:avLst/>
          </a:prstGeom>
        </p:spPr>
        <p:txBody>
          <a:bodyPr wrap="square" lIns="0" tIns="0" rIns="0" bIns="0">
            <a:spAutoFit/>
          </a:bodyPr>
          <a:lstStyle>
            <a:lvl1pPr>
              <a:defRPr sz="5400" b="0" i="0">
                <a:solidFill>
                  <a:schemeClr val="bg2"/>
                </a:solidFill>
                <a:latin typeface="Arial Black"/>
                <a:cs typeface="Arial Black"/>
              </a:defRPr>
            </a:lvl1pPr>
          </a:lstStyle>
          <a:p>
            <a:endParaRPr/>
          </a:p>
        </p:txBody>
      </p:sp>
      <p:sp>
        <p:nvSpPr>
          <p:cNvPr id="3" name="Holder 3"/>
          <p:cNvSpPr>
            <a:spLocks noGrp="1"/>
          </p:cNvSpPr>
          <p:nvPr>
            <p:ph type="body" idx="1"/>
          </p:nvPr>
        </p:nvSpPr>
        <p:spPr>
          <a:xfrm>
            <a:off x="1050693" y="1696858"/>
            <a:ext cx="7042615" cy="492443"/>
          </a:xfrm>
          <a:prstGeom prst="rect">
            <a:avLst/>
          </a:prstGeom>
        </p:spPr>
        <p:txBody>
          <a:bodyPr wrap="square" lIns="0" tIns="0" rIns="0" bIns="0">
            <a:spAutoFit/>
          </a:bodyPr>
          <a:lstStyle>
            <a:lvl1pPr>
              <a:defRPr sz="3200" b="0" i="0">
                <a:solidFill>
                  <a:srgbClr val="FF0000"/>
                </a:solidFill>
                <a:latin typeface="Noto Sans Mono CJK JP Regular"/>
                <a:cs typeface="Noto Sans Mono CJK JP Regula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pPr hangingPunct="1"/>
            <a:endParaRPr i="0" kern="1200">
              <a:solidFill>
                <a:prstClr val="black">
                  <a:tint val="75000"/>
                </a:prstClr>
              </a:solidFill>
              <a:ea typeface="+mn-ea"/>
              <a:cs typeface="+mn-cs"/>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pPr hangingPunct="1"/>
            <a:fld id="{1D8BD707-D9CF-40AE-B4C6-C98DA3205C09}" type="datetimeFigureOut">
              <a:rPr lang="en-US" i="0" kern="1200">
                <a:solidFill>
                  <a:prstClr val="black">
                    <a:tint val="75000"/>
                  </a:prstClr>
                </a:solidFill>
                <a:ea typeface="+mn-ea"/>
                <a:cs typeface="+mn-cs"/>
              </a:rPr>
              <a:pPr hangingPunct="1"/>
              <a:t>9/5/2019</a:t>
            </a:fld>
            <a:endParaRPr lang="en-US" i="0" kern="1200">
              <a:solidFill>
                <a:prstClr val="black">
                  <a:tint val="75000"/>
                </a:prstClr>
              </a:solidFill>
              <a:ea typeface="+mn-ea"/>
              <a:cs typeface="+mn-cs"/>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pPr hangingPunct="1"/>
            <a:fld id="{B6F15528-21DE-4FAA-801E-634DDDAF4B2B}" type="slidenum">
              <a:rPr i="0" kern="1200">
                <a:solidFill>
                  <a:prstClr val="black">
                    <a:tint val="75000"/>
                  </a:prstClr>
                </a:solidFill>
                <a:ea typeface="+mn-ea"/>
                <a:cs typeface="+mn-cs"/>
              </a:rPr>
              <a:pPr hangingPunct="1"/>
              <a:t>‹#›</a:t>
            </a:fld>
            <a:endParaRPr i="0" kern="1200">
              <a:solidFill>
                <a:prstClr val="black">
                  <a:tint val="75000"/>
                </a:prstClr>
              </a:solidFill>
              <a:ea typeface="+mn-ea"/>
              <a:cs typeface="+mn-cs"/>
            </a:endParaRPr>
          </a:p>
        </p:txBody>
      </p:sp>
    </p:spTree>
    <p:extLst>
      <p:ext uri="{BB962C8B-B14F-4D97-AF65-F5344CB8AC3E}">
        <p14:creationId xmlns:p14="http://schemas.microsoft.com/office/powerpoint/2010/main" val="252497592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Lst>
  <p:txStyles>
    <p:titleStyle>
      <a:lvl1pPr>
        <a:defRPr>
          <a:latin typeface="+mj-lt"/>
          <a:ea typeface="+mj-ea"/>
          <a:cs typeface="+mj-cs"/>
        </a:defRPr>
      </a:lvl1pPr>
    </p:titleStyle>
    <p:body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bodyStyle>
    <p:otherStyle>
      <a:lvl1pPr marL="0">
        <a:defRPr>
          <a:latin typeface="+mn-lt"/>
          <a:ea typeface="+mn-ea"/>
          <a:cs typeface="+mn-cs"/>
        </a:defRPr>
      </a:lvl1pPr>
      <a:lvl2pPr marL="390952">
        <a:defRPr>
          <a:latin typeface="+mn-lt"/>
          <a:ea typeface="+mn-ea"/>
          <a:cs typeface="+mn-cs"/>
        </a:defRPr>
      </a:lvl2pPr>
      <a:lvl3pPr marL="781903">
        <a:defRPr>
          <a:latin typeface="+mn-lt"/>
          <a:ea typeface="+mn-ea"/>
          <a:cs typeface="+mn-cs"/>
        </a:defRPr>
      </a:lvl3pPr>
      <a:lvl4pPr marL="1172855">
        <a:defRPr>
          <a:latin typeface="+mn-lt"/>
          <a:ea typeface="+mn-ea"/>
          <a:cs typeface="+mn-cs"/>
        </a:defRPr>
      </a:lvl4pPr>
      <a:lvl5pPr marL="1563807">
        <a:defRPr>
          <a:latin typeface="+mn-lt"/>
          <a:ea typeface="+mn-ea"/>
          <a:cs typeface="+mn-cs"/>
        </a:defRPr>
      </a:lvl5pPr>
      <a:lvl6pPr marL="1954759">
        <a:defRPr>
          <a:latin typeface="+mn-lt"/>
          <a:ea typeface="+mn-ea"/>
          <a:cs typeface="+mn-cs"/>
        </a:defRPr>
      </a:lvl6pPr>
      <a:lvl7pPr marL="2345710">
        <a:defRPr>
          <a:latin typeface="+mn-lt"/>
          <a:ea typeface="+mn-ea"/>
          <a:cs typeface="+mn-cs"/>
        </a:defRPr>
      </a:lvl7pPr>
      <a:lvl8pPr marL="2736662">
        <a:defRPr>
          <a:latin typeface="+mn-lt"/>
          <a:ea typeface="+mn-ea"/>
          <a:cs typeface="+mn-cs"/>
        </a:defRPr>
      </a:lvl8pPr>
      <a:lvl9pPr marL="312761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685498" y="2483892"/>
            <a:ext cx="5773004"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zh-TW" altLang="zh-TW" sz="4800" b="1" i="0" dirty="0">
                <a:solidFill>
                  <a:srgbClr val="FFFFFF"/>
                </a:solidFill>
              </a:rPr>
              <a:t>臺北市立大直</a:t>
            </a:r>
            <a:r>
              <a:rPr lang="zh-TW" altLang="zh-TW" sz="4800" b="1" i="0" dirty="0" smtClean="0">
                <a:solidFill>
                  <a:srgbClr val="FFFFFF"/>
                </a:solidFill>
              </a:rPr>
              <a:t>高中</a:t>
            </a:r>
            <a:endParaRPr lang="en-US" altLang="zh-TW" sz="4800" b="1" i="0" dirty="0" smtClean="0">
              <a:solidFill>
                <a:srgbClr val="FFFFFF"/>
              </a:solidFill>
            </a:endParaRPr>
          </a:p>
          <a:p>
            <a:pPr algn="ctr"/>
            <a:r>
              <a:rPr lang="en-US" altLang="zh-TW" sz="4800" b="1" i="0" dirty="0" smtClean="0">
                <a:solidFill>
                  <a:srgbClr val="FFFFFF"/>
                </a:solidFill>
              </a:rPr>
              <a:t>108</a:t>
            </a:r>
            <a:r>
              <a:rPr lang="zh-TW" altLang="zh-TW" sz="4800" b="1" i="0" dirty="0" smtClean="0">
                <a:solidFill>
                  <a:srgbClr val="FFFFFF"/>
                </a:solidFill>
              </a:rPr>
              <a:t>學年</a:t>
            </a:r>
            <a:r>
              <a:rPr lang="zh-TW" altLang="zh-TW" sz="4800" b="1" i="0" dirty="0">
                <a:solidFill>
                  <a:srgbClr val="FFFFFF"/>
                </a:solidFill>
              </a:rPr>
              <a:t>度</a:t>
            </a:r>
            <a:r>
              <a:rPr lang="zh-TW" altLang="zh-TW" sz="4800" b="1" i="0" dirty="0" smtClean="0">
                <a:solidFill>
                  <a:srgbClr val="FFFFFF"/>
                </a:solidFill>
              </a:rPr>
              <a:t>第</a:t>
            </a:r>
            <a:r>
              <a:rPr lang="en-US" altLang="zh-TW" sz="4800" b="1" i="0" dirty="0">
                <a:solidFill>
                  <a:srgbClr val="FFFFFF"/>
                </a:solidFill>
              </a:rPr>
              <a:t>1</a:t>
            </a:r>
            <a:r>
              <a:rPr lang="zh-TW" altLang="zh-TW" sz="4800" b="1" i="0" dirty="0" smtClean="0">
                <a:solidFill>
                  <a:srgbClr val="FFFFFF"/>
                </a:solidFill>
              </a:rPr>
              <a:t>學期</a:t>
            </a:r>
            <a:endParaRPr lang="en-US" altLang="zh-TW" sz="4800" b="1" i="0" dirty="0" smtClean="0">
              <a:solidFill>
                <a:srgbClr val="FFFFFF"/>
              </a:solidFill>
            </a:endParaRPr>
          </a:p>
          <a:p>
            <a:pPr algn="ctr"/>
            <a:r>
              <a:rPr lang="zh-TW" altLang="zh-TW" sz="4800" b="1" i="0" dirty="0" smtClean="0">
                <a:solidFill>
                  <a:srgbClr val="FFFFFF"/>
                </a:solidFill>
              </a:rPr>
              <a:t>防災</a:t>
            </a:r>
            <a:r>
              <a:rPr lang="zh-TW" altLang="zh-TW" sz="4800" b="1" i="0" dirty="0">
                <a:solidFill>
                  <a:srgbClr val="FFFFFF"/>
                </a:solidFill>
              </a:rPr>
              <a:t>疏散勤前教育</a:t>
            </a:r>
            <a:endParaRPr kumimoji="0" lang="en-US" altLang="zh-TW" sz="4800" b="1" i="0" u="none" strike="noStrike" cap="none" spc="0" normalizeH="0" baseline="0" dirty="0" smtClean="0">
              <a:ln>
                <a:noFill/>
              </a:ln>
              <a:solidFill>
                <a:srgbClr val="FFFFFF"/>
              </a:solidFill>
              <a:effectLst/>
              <a:uFillTx/>
              <a:sym typeface="Arial"/>
            </a:endParaRPr>
          </a:p>
        </p:txBody>
      </p:sp>
    </p:spTree>
    <p:extLst>
      <p:ext uri="{BB962C8B-B14F-4D97-AF65-F5344CB8AC3E}">
        <p14:creationId xmlns:p14="http://schemas.microsoft.com/office/powerpoint/2010/main" val="122982882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www.1ppt.com"/>
          <p:cNvSpPr txBox="1"/>
          <p:nvPr/>
        </p:nvSpPr>
        <p:spPr>
          <a:xfrm>
            <a:off x="7235825" y="6402387"/>
            <a:ext cx="1439863" cy="2269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1000" b="1">
                <a:solidFill>
                  <a:srgbClr val="FFFFFF"/>
                </a:solidFill>
              </a:defRPr>
            </a:lvl1pPr>
          </a:lstStyle>
          <a:p>
            <a:r>
              <a:t>www.1ppt.com</a:t>
            </a:r>
          </a:p>
        </p:txBody>
      </p:sp>
      <p:sp>
        <p:nvSpPr>
          <p:cNvPr id="73"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74" name="矩形"/>
          <p:cNvSpPr/>
          <p:nvPr/>
        </p:nvSpPr>
        <p:spPr>
          <a:xfrm>
            <a:off x="6918325" y="6232525"/>
            <a:ext cx="2074863" cy="536576"/>
          </a:xfrm>
          <a:prstGeom prst="rect">
            <a:avLst/>
          </a:prstGeom>
          <a:solidFill>
            <a:srgbClr val="000000"/>
          </a:solidFill>
          <a:ln w="12700">
            <a:miter lim="400000"/>
          </a:ln>
        </p:spPr>
        <p:txBody>
          <a:bodyPr lIns="45719" rIns="45719"/>
          <a:lstStyle/>
          <a:p>
            <a:pPr>
              <a:defRPr i="0"/>
            </a:pPr>
            <a:endParaRPr/>
          </a:p>
        </p:txBody>
      </p:sp>
      <p:pic>
        <p:nvPicPr>
          <p:cNvPr id="75" name="地震發生時你該做什麼.mp4" descr="地震發生時你該做什麼.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4150" y="0"/>
            <a:ext cx="9144001" cy="6858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63"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7242">
                <p:cTn id="7" fill="hold" display="0">
                  <p:stCondLst>
                    <p:cond delay="indefinite"/>
                  </p:stCondLst>
                </p:cTn>
                <p:tgtEl>
                  <p:spTgt spid="7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www.1ppt.com"/>
          <p:cNvSpPr txBox="1"/>
          <p:nvPr/>
        </p:nvSpPr>
        <p:spPr>
          <a:xfrm>
            <a:off x="7235825" y="6402387"/>
            <a:ext cx="1439863" cy="2269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1000" b="1">
                <a:solidFill>
                  <a:srgbClr val="FFFFFF"/>
                </a:solidFill>
              </a:defRPr>
            </a:lvl1pPr>
          </a:lstStyle>
          <a:p>
            <a:r>
              <a:t>www.1ppt.com</a:t>
            </a:r>
          </a:p>
        </p:txBody>
      </p:sp>
      <p:sp>
        <p:nvSpPr>
          <p:cNvPr id="80"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81" name="矩形"/>
          <p:cNvSpPr/>
          <p:nvPr/>
        </p:nvSpPr>
        <p:spPr>
          <a:xfrm>
            <a:off x="6918325" y="6232525"/>
            <a:ext cx="2074863" cy="536576"/>
          </a:xfrm>
          <a:prstGeom prst="rect">
            <a:avLst/>
          </a:prstGeom>
          <a:solidFill>
            <a:srgbClr val="000000"/>
          </a:solidFill>
          <a:ln w="12700">
            <a:miter lim="400000"/>
          </a:ln>
        </p:spPr>
        <p:txBody>
          <a:bodyPr lIns="45719" rIns="45719"/>
          <a:lstStyle/>
          <a:p>
            <a:pPr>
              <a:defRPr i="0"/>
            </a:pPr>
            <a:endParaRPr/>
          </a:p>
        </p:txBody>
      </p:sp>
      <p:sp>
        <p:nvSpPr>
          <p:cNvPr id="82" name="地震發生時,該如何保護自己？"/>
          <p:cNvSpPr txBox="1"/>
          <p:nvPr/>
        </p:nvSpPr>
        <p:spPr>
          <a:xfrm>
            <a:off x="150812" y="1527175"/>
            <a:ext cx="7819447" cy="140998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i="0">
                <a:solidFill>
                  <a:srgbClr val="FFC000"/>
                </a:solidFill>
                <a:latin typeface="+mn-lt"/>
                <a:ea typeface="+mn-ea"/>
                <a:cs typeface="+mn-cs"/>
                <a:sym typeface="Helvetica"/>
              </a:defRPr>
            </a:lvl1pPr>
          </a:lstStyle>
          <a:p>
            <a:pPr>
              <a:defRPr>
                <a:latin typeface="+mj-lt"/>
                <a:ea typeface="+mj-ea"/>
                <a:cs typeface="+mj-cs"/>
                <a:sym typeface="Arial"/>
              </a:defRPr>
            </a:pPr>
            <a:r>
              <a:rPr>
                <a:latin typeface="+mn-lt"/>
                <a:ea typeface="+mn-ea"/>
                <a:cs typeface="+mn-cs"/>
                <a:sym typeface="Helvetica"/>
              </a:rPr>
              <a:t>地震發生時,該如何保護自己？</a:t>
            </a:r>
            <a:endParaRPr sz="3600"/>
          </a:p>
        </p:txBody>
      </p:sp>
      <p:sp>
        <p:nvSpPr>
          <p:cNvPr id="83" name="最重要的準則:…"/>
          <p:cNvSpPr txBox="1"/>
          <p:nvPr/>
        </p:nvSpPr>
        <p:spPr>
          <a:xfrm>
            <a:off x="223837" y="2451100"/>
            <a:ext cx="7673391" cy="137639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marL="457200" indent="-457200">
              <a:buSzPct val="100000"/>
              <a:buChar char="■"/>
              <a:defRPr sz="3600" i="0">
                <a:solidFill>
                  <a:srgbClr val="FFC000"/>
                </a:solidFill>
              </a:defRPr>
            </a:pPr>
            <a:r>
              <a:rPr>
                <a:latin typeface="SimHei"/>
                <a:ea typeface="SimHei"/>
                <a:cs typeface="SimHei"/>
                <a:sym typeface="SimHei"/>
              </a:rPr>
              <a:t>最重要的準則</a:t>
            </a:r>
            <a:r>
              <a:t>:</a:t>
            </a:r>
          </a:p>
          <a:p>
            <a:pPr marL="457200" indent="-457200">
              <a:defRPr sz="3600" i="0">
                <a:solidFill>
                  <a:srgbClr val="FFFFFF"/>
                </a:solidFill>
              </a:defRPr>
            </a:pPr>
            <a:r>
              <a:rPr>
                <a:latin typeface="SimHei"/>
                <a:ea typeface="SimHei"/>
                <a:cs typeface="SimHei"/>
                <a:sym typeface="SimHei"/>
              </a:rPr>
              <a:t>  「因地制宜」、「保護頸部和頭部」</a:t>
            </a:r>
          </a:p>
        </p:txBody>
      </p:sp>
      <p:sp>
        <p:nvSpPr>
          <p:cNvPr id="84" name="抗震保命三步驟口訣:…"/>
          <p:cNvSpPr txBox="1"/>
          <p:nvPr/>
        </p:nvSpPr>
        <p:spPr>
          <a:xfrm>
            <a:off x="223837" y="3838575"/>
            <a:ext cx="8511665" cy="384471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marL="457200" indent="-457200">
              <a:buSzPct val="100000"/>
              <a:buChar char="■"/>
              <a:defRPr sz="3600" b="1" i="0">
                <a:solidFill>
                  <a:srgbClr val="FFC000"/>
                </a:solidFill>
              </a:defRPr>
            </a:pPr>
            <a:r>
              <a:rPr b="0">
                <a:latin typeface="SimHei"/>
                <a:ea typeface="SimHei"/>
                <a:cs typeface="SimHei"/>
                <a:sym typeface="SimHei"/>
              </a:rPr>
              <a:t>抗震保命三步驟口訣</a:t>
            </a:r>
            <a:r>
              <a:t>:</a:t>
            </a:r>
          </a:p>
          <a:p>
            <a:pPr marL="457200" indent="-457200">
              <a:defRPr sz="3600" b="1" i="0">
                <a:solidFill>
                  <a:srgbClr val="FFC000"/>
                </a:solidFill>
              </a:defRPr>
            </a:pPr>
            <a:r>
              <a:t>    </a:t>
            </a:r>
            <a:r>
              <a:rPr b="0">
                <a:solidFill>
                  <a:srgbClr val="FFFFFF"/>
                </a:solidFill>
                <a:latin typeface="SimHei"/>
                <a:ea typeface="SimHei"/>
                <a:cs typeface="SimHei"/>
                <a:sym typeface="SimHei"/>
              </a:rPr>
              <a:t>趴下、掩護、穩住</a:t>
            </a:r>
            <a:endParaRPr>
              <a:solidFill>
                <a:srgbClr val="FFFFFF"/>
              </a:solidFill>
            </a:endParaRPr>
          </a:p>
          <a:p>
            <a:pPr marL="457200" indent="-457200">
              <a:buSzPct val="100000"/>
              <a:buChar char="■"/>
              <a:defRPr sz="3600" b="1" i="0">
                <a:solidFill>
                  <a:srgbClr val="FFC000"/>
                </a:solidFill>
              </a:defRPr>
            </a:pPr>
            <a:r>
              <a:rPr b="0">
                <a:latin typeface="SimHei"/>
                <a:ea typeface="SimHei"/>
                <a:cs typeface="SimHei"/>
                <a:sym typeface="SimHei"/>
              </a:rPr>
              <a:t>正確要領</a:t>
            </a:r>
            <a:r>
              <a:t>:</a:t>
            </a:r>
          </a:p>
          <a:p>
            <a:pPr marL="457200" indent="-457200">
              <a:defRPr sz="3600" b="1" i="0">
                <a:solidFill>
                  <a:srgbClr val="FFC000"/>
                </a:solidFill>
              </a:defRPr>
            </a:pPr>
            <a:r>
              <a:t>    </a:t>
            </a:r>
            <a:r>
              <a:rPr b="0">
                <a:solidFill>
                  <a:srgbClr val="FFFFFF"/>
                </a:solidFill>
                <a:latin typeface="SimHei"/>
                <a:ea typeface="SimHei"/>
                <a:cs typeface="SimHei"/>
                <a:sym typeface="SimHei"/>
              </a:rPr>
              <a:t>雙肘雙膝跪姿、護住頸部、頭部壓低、</a:t>
            </a:r>
          </a:p>
          <a:p>
            <a:pPr marL="457200" indent="-457200">
              <a:defRPr sz="3600" b="1" i="0">
                <a:solidFill>
                  <a:srgbClr val="FFC000"/>
                </a:solidFill>
              </a:defRPr>
            </a:pPr>
            <a:r>
              <a:rPr b="0">
                <a:solidFill>
                  <a:srgbClr val="FFFFFF"/>
                </a:solidFill>
                <a:latin typeface="SimHei"/>
                <a:ea typeface="SimHei"/>
                <a:cs typeface="SimHei"/>
                <a:sym typeface="SimHei"/>
              </a:rPr>
              <a:t>  緊握桌腳</a:t>
            </a:r>
            <a:endParaRPr>
              <a:solidFill>
                <a:srgbClr val="FFFFFF"/>
              </a:solidFill>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www.1ppt.com"/>
          <p:cNvSpPr txBox="1"/>
          <p:nvPr/>
        </p:nvSpPr>
        <p:spPr>
          <a:xfrm>
            <a:off x="7235825" y="6854825"/>
            <a:ext cx="1439863" cy="2269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1000" b="1">
                <a:solidFill>
                  <a:srgbClr val="FFFFFF"/>
                </a:solidFill>
              </a:defRPr>
            </a:lvl1pPr>
          </a:lstStyle>
          <a:p>
            <a:r>
              <a:t>www.1ppt.com</a:t>
            </a:r>
          </a:p>
        </p:txBody>
      </p:sp>
      <p:sp>
        <p:nvSpPr>
          <p:cNvPr id="89"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90" name="矩形"/>
          <p:cNvSpPr/>
          <p:nvPr/>
        </p:nvSpPr>
        <p:spPr>
          <a:xfrm>
            <a:off x="6918325" y="6165850"/>
            <a:ext cx="2074863" cy="536576"/>
          </a:xfrm>
          <a:prstGeom prst="rect">
            <a:avLst/>
          </a:prstGeom>
          <a:solidFill>
            <a:srgbClr val="000000"/>
          </a:solidFill>
          <a:ln w="12700">
            <a:miter lim="400000"/>
          </a:ln>
        </p:spPr>
        <p:txBody>
          <a:bodyPr lIns="45719" rIns="45719"/>
          <a:lstStyle/>
          <a:p>
            <a:pPr>
              <a:defRPr i="0"/>
            </a:pPr>
            <a:endParaRPr/>
          </a:p>
        </p:txBody>
      </p:sp>
      <p:sp>
        <p:nvSpPr>
          <p:cNvPr id="91" name="疏散避難三不原則:"/>
          <p:cNvSpPr txBox="1"/>
          <p:nvPr/>
        </p:nvSpPr>
        <p:spPr>
          <a:xfrm>
            <a:off x="150812" y="1527175"/>
            <a:ext cx="6009455" cy="18313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5400" b="1" i="0">
                <a:solidFill>
                  <a:srgbClr val="FFC000"/>
                </a:solidFill>
              </a:defRPr>
            </a:pPr>
            <a:r>
              <a:rPr b="0">
                <a:latin typeface="SimHei"/>
                <a:ea typeface="SimHei"/>
                <a:cs typeface="SimHei"/>
                <a:sym typeface="SimHei"/>
              </a:rPr>
              <a:t>疏散避難三不原則</a:t>
            </a:r>
            <a:r>
              <a:t>:</a:t>
            </a:r>
          </a:p>
        </p:txBody>
      </p:sp>
      <p:pic>
        <p:nvPicPr>
          <p:cNvPr id="92" name="image.jpeg" descr="image.jpeg"/>
          <p:cNvPicPr>
            <a:picLocks noChangeAspect="1"/>
          </p:cNvPicPr>
          <p:nvPr/>
        </p:nvPicPr>
        <p:blipFill>
          <a:blip r:embed="rId3">
            <a:extLst/>
          </a:blip>
          <a:stretch>
            <a:fillRect/>
          </a:stretch>
        </p:blipFill>
        <p:spPr>
          <a:xfrm>
            <a:off x="311150" y="3186112"/>
            <a:ext cx="3525838" cy="2724151"/>
          </a:xfrm>
          <a:prstGeom prst="rect">
            <a:avLst/>
          </a:prstGeom>
          <a:ln w="12700">
            <a:miter lim="400000"/>
          </a:ln>
        </p:spPr>
      </p:pic>
      <p:sp>
        <p:nvSpPr>
          <p:cNvPr id="93" name="不推"/>
          <p:cNvSpPr txBox="1"/>
          <p:nvPr/>
        </p:nvSpPr>
        <p:spPr>
          <a:xfrm>
            <a:off x="4262437" y="2333625"/>
            <a:ext cx="2542541" cy="18059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9600" i="0">
                <a:solidFill>
                  <a:srgbClr val="FFC000"/>
                </a:solidFill>
                <a:latin typeface="SimHei"/>
                <a:ea typeface="SimHei"/>
                <a:cs typeface="SimHei"/>
                <a:sym typeface="SimHei"/>
              </a:defRPr>
            </a:lvl1pPr>
          </a:lstStyle>
          <a:p>
            <a:pPr>
              <a:defRPr b="1">
                <a:latin typeface="+mj-lt"/>
                <a:ea typeface="+mj-ea"/>
                <a:cs typeface="+mj-cs"/>
                <a:sym typeface="Arial"/>
              </a:defRPr>
            </a:pPr>
            <a:r>
              <a:rPr b="0">
                <a:latin typeface="SimHei"/>
                <a:ea typeface="SimHei"/>
                <a:cs typeface="SimHei"/>
                <a:sym typeface="SimHei"/>
              </a:rPr>
              <a:t>不推</a:t>
            </a:r>
          </a:p>
        </p:txBody>
      </p:sp>
      <p:sp>
        <p:nvSpPr>
          <p:cNvPr id="94" name="不語"/>
          <p:cNvSpPr txBox="1"/>
          <p:nvPr/>
        </p:nvSpPr>
        <p:spPr>
          <a:xfrm>
            <a:off x="4895850" y="3903662"/>
            <a:ext cx="2542540" cy="18059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9600" i="0">
                <a:solidFill>
                  <a:srgbClr val="FFC000"/>
                </a:solidFill>
                <a:latin typeface="SimHei"/>
                <a:ea typeface="SimHei"/>
                <a:cs typeface="SimHei"/>
                <a:sym typeface="SimHei"/>
              </a:defRPr>
            </a:lvl1pPr>
          </a:lstStyle>
          <a:p>
            <a:pPr>
              <a:defRPr b="1">
                <a:latin typeface="+mj-lt"/>
                <a:ea typeface="+mj-ea"/>
                <a:cs typeface="+mj-cs"/>
                <a:sym typeface="Arial"/>
              </a:defRPr>
            </a:pPr>
            <a:r>
              <a:rPr b="0">
                <a:latin typeface="SimHei"/>
                <a:ea typeface="SimHei"/>
                <a:cs typeface="SimHei"/>
                <a:sym typeface="SimHei"/>
              </a:rPr>
              <a:t>不語</a:t>
            </a:r>
          </a:p>
        </p:txBody>
      </p:sp>
      <p:sp>
        <p:nvSpPr>
          <p:cNvPr id="95" name="不跑"/>
          <p:cNvSpPr txBox="1"/>
          <p:nvPr/>
        </p:nvSpPr>
        <p:spPr>
          <a:xfrm>
            <a:off x="5461000" y="5381625"/>
            <a:ext cx="2542540" cy="18059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9600" i="0">
                <a:solidFill>
                  <a:srgbClr val="FFC000"/>
                </a:solidFill>
                <a:latin typeface="SimHei"/>
                <a:ea typeface="SimHei"/>
                <a:cs typeface="SimHei"/>
                <a:sym typeface="SimHei"/>
              </a:defRPr>
            </a:lvl1pPr>
          </a:lstStyle>
          <a:p>
            <a:pPr>
              <a:defRPr b="1">
                <a:latin typeface="+mj-lt"/>
                <a:ea typeface="+mj-ea"/>
                <a:cs typeface="+mj-cs"/>
                <a:sym typeface="Arial"/>
              </a:defRPr>
            </a:pPr>
            <a:r>
              <a:rPr b="0">
                <a:latin typeface="SimHei"/>
                <a:ea typeface="SimHei"/>
                <a:cs typeface="SimHei"/>
                <a:sym typeface="SimHei"/>
              </a:rPr>
              <a:t>不跑</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1" animBg="1" advAuto="0"/>
      <p:bldP spid="94" grpId="2" animBg="1" advAuto="0"/>
      <p:bldP spid="95"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755129" y="6018820"/>
            <a:ext cx="255207" cy="282129"/>
          </a:xfrm>
          <a:prstGeom prst="rect">
            <a:avLst/>
          </a:prstGeom>
        </p:spPr>
        <p:txBody>
          <a:bodyPr vert="horz" wrap="square" lIns="0" tIns="0" rIns="0" bIns="0" rtlCol="0">
            <a:spAutoFit/>
          </a:bodyPr>
          <a:lstStyle/>
          <a:p>
            <a:pPr>
              <a:lnSpc>
                <a:spcPts val="1133"/>
              </a:lnSpc>
            </a:pPr>
            <a:r>
              <a:rPr sz="1026" spc="-573" dirty="0">
                <a:solidFill>
                  <a:srgbClr val="898989"/>
                </a:solidFill>
                <a:latin typeface="Arial"/>
                <a:cs typeface="Arial"/>
              </a:rPr>
              <a:t>5</a:t>
            </a:r>
            <a:r>
              <a:rPr sz="1026" dirty="0">
                <a:solidFill>
                  <a:srgbClr val="898989"/>
                </a:solidFill>
                <a:latin typeface="Arial"/>
                <a:cs typeface="Arial"/>
              </a:rPr>
              <a:t>5</a:t>
            </a:r>
            <a:r>
              <a:rPr sz="1026" spc="-286" dirty="0">
                <a:solidFill>
                  <a:srgbClr val="898989"/>
                </a:solidFill>
                <a:latin typeface="Arial"/>
                <a:cs typeface="Arial"/>
              </a:rPr>
              <a:t>/</a:t>
            </a:r>
            <a:r>
              <a:rPr sz="1026" dirty="0">
                <a:solidFill>
                  <a:srgbClr val="898989"/>
                </a:solidFill>
                <a:latin typeface="Arial"/>
                <a:cs typeface="Arial"/>
              </a:rPr>
              <a:t>/</a:t>
            </a:r>
            <a:r>
              <a:rPr sz="1026" spc="-573" dirty="0">
                <a:solidFill>
                  <a:srgbClr val="898989"/>
                </a:solidFill>
                <a:latin typeface="Arial"/>
                <a:cs typeface="Arial"/>
              </a:rPr>
              <a:t>2</a:t>
            </a:r>
            <a:r>
              <a:rPr sz="1026" dirty="0">
                <a:solidFill>
                  <a:srgbClr val="898989"/>
                </a:solidFill>
                <a:latin typeface="Arial"/>
                <a:cs typeface="Arial"/>
              </a:rPr>
              <a:t>2</a:t>
            </a:r>
            <a:r>
              <a:rPr sz="1026" spc="-573" dirty="0">
                <a:solidFill>
                  <a:srgbClr val="898989"/>
                </a:solidFill>
                <a:latin typeface="Arial"/>
                <a:cs typeface="Arial"/>
              </a:rPr>
              <a:t>8</a:t>
            </a:r>
            <a:r>
              <a:rPr sz="1026" dirty="0">
                <a:solidFill>
                  <a:srgbClr val="898989"/>
                </a:solidFill>
                <a:latin typeface="Arial"/>
                <a:cs typeface="Arial"/>
              </a:rPr>
              <a:t>8</a:t>
            </a:r>
            <a:endParaRPr sz="1026">
              <a:latin typeface="Arial"/>
              <a:cs typeface="Arial"/>
            </a:endParaRPr>
          </a:p>
        </p:txBody>
      </p:sp>
      <p:pic>
        <p:nvPicPr>
          <p:cNvPr id="5" name="圖片 4"/>
          <p:cNvPicPr/>
          <p:nvPr/>
        </p:nvPicPr>
        <p:blipFill>
          <a:blip r:embed="rId2">
            <a:extLst>
              <a:ext uri="{28A0092B-C50C-407E-A947-70E740481C1C}">
                <a14:useLocalDpi xmlns:a14="http://schemas.microsoft.com/office/drawing/2010/main" val="0"/>
              </a:ext>
            </a:extLst>
          </a:blip>
          <a:srcRect/>
          <a:stretch>
            <a:fillRect/>
          </a:stretch>
        </p:blipFill>
        <p:spPr bwMode="auto">
          <a:xfrm>
            <a:off x="273551" y="103495"/>
            <a:ext cx="8706675" cy="6611203"/>
          </a:xfrm>
          <a:prstGeom prst="rect">
            <a:avLst/>
          </a:prstGeom>
          <a:noFill/>
          <a:ln>
            <a:noFill/>
          </a:ln>
        </p:spPr>
      </p:pic>
    </p:spTree>
    <p:extLst>
      <p:ext uri="{BB962C8B-B14F-4D97-AF65-F5344CB8AC3E}">
        <p14:creationId xmlns:p14="http://schemas.microsoft.com/office/powerpoint/2010/main" val="3376874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5102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5999" y="638948"/>
            <a:ext cx="1203974" cy="1432253"/>
          </a:xfrm>
          <a:prstGeom prst="rect">
            <a:avLst/>
          </a:prstGeom>
        </p:spPr>
        <p:txBody>
          <a:bodyPr vert="horz" wrap="square" lIns="0" tIns="10860" rIns="0" bIns="0" rtlCol="0">
            <a:spAutoFit/>
          </a:bodyPr>
          <a:lstStyle/>
          <a:p>
            <a:pPr>
              <a:spcBef>
                <a:spcPts val="86"/>
              </a:spcBef>
            </a:pPr>
            <a:r>
              <a:rPr lang="en-US" altLang="zh-TW" spc="26" dirty="0"/>
              <a:t>DPE</a:t>
            </a:r>
            <a:endParaRPr spc="-239" dirty="0"/>
          </a:p>
        </p:txBody>
      </p:sp>
      <p:sp>
        <p:nvSpPr>
          <p:cNvPr id="3" name="object 3"/>
          <p:cNvSpPr/>
          <p:nvPr/>
        </p:nvSpPr>
        <p:spPr>
          <a:xfrm>
            <a:off x="7835921" y="1273312"/>
            <a:ext cx="122499" cy="123802"/>
          </a:xfrm>
          <a:prstGeom prst="rect">
            <a:avLst/>
          </a:prstGeom>
          <a:blipFill>
            <a:blip r:embed="rId2" cstate="print"/>
            <a:stretch>
              <a:fillRect/>
            </a:stretch>
          </a:blipFill>
        </p:spPr>
        <p:txBody>
          <a:bodyPr wrap="square" lIns="0" tIns="0" rIns="0" bIns="0" rtlCol="0"/>
          <a:lstStyle/>
          <a:p>
            <a:pPr hangingPunct="1"/>
            <a:endParaRPr sz="1539" i="0" kern="1200">
              <a:solidFill>
                <a:prstClr val="black"/>
              </a:solidFill>
              <a:ea typeface="+mn-ea"/>
              <a:cs typeface="+mn-cs"/>
            </a:endParaRPr>
          </a:p>
        </p:txBody>
      </p:sp>
      <p:sp>
        <p:nvSpPr>
          <p:cNvPr id="4" name="object 4"/>
          <p:cNvSpPr/>
          <p:nvPr/>
        </p:nvSpPr>
        <p:spPr>
          <a:xfrm>
            <a:off x="8019671" y="1273312"/>
            <a:ext cx="123802" cy="123802"/>
          </a:xfrm>
          <a:prstGeom prst="rect">
            <a:avLst/>
          </a:prstGeom>
          <a:blipFill>
            <a:blip r:embed="rId3" cstate="print"/>
            <a:stretch>
              <a:fillRect/>
            </a:stretch>
          </a:blipFill>
        </p:spPr>
        <p:txBody>
          <a:bodyPr wrap="square" lIns="0" tIns="0" rIns="0" bIns="0" rtlCol="0"/>
          <a:lstStyle/>
          <a:p>
            <a:pPr hangingPunct="1"/>
            <a:endParaRPr sz="1539" i="0" kern="1200">
              <a:solidFill>
                <a:prstClr val="black"/>
              </a:solidFill>
              <a:ea typeface="+mn-ea"/>
              <a:cs typeface="+mn-cs"/>
            </a:endParaRPr>
          </a:p>
        </p:txBody>
      </p:sp>
      <p:sp>
        <p:nvSpPr>
          <p:cNvPr id="5" name="object 5"/>
          <p:cNvSpPr/>
          <p:nvPr/>
        </p:nvSpPr>
        <p:spPr>
          <a:xfrm>
            <a:off x="8204723" y="1273312"/>
            <a:ext cx="123802" cy="123802"/>
          </a:xfrm>
          <a:prstGeom prst="rect">
            <a:avLst/>
          </a:prstGeom>
          <a:blipFill>
            <a:blip r:embed="rId4" cstate="print"/>
            <a:stretch>
              <a:fillRect/>
            </a:stretch>
          </a:blipFill>
        </p:spPr>
        <p:txBody>
          <a:bodyPr wrap="square" lIns="0" tIns="0" rIns="0" bIns="0" rtlCol="0"/>
          <a:lstStyle/>
          <a:p>
            <a:pPr hangingPunct="1"/>
            <a:endParaRPr sz="1539" i="0" kern="1200">
              <a:solidFill>
                <a:prstClr val="black"/>
              </a:solidFill>
              <a:ea typeface="+mn-ea"/>
              <a:cs typeface="+mn-cs"/>
            </a:endParaRPr>
          </a:p>
        </p:txBody>
      </p:sp>
      <p:sp>
        <p:nvSpPr>
          <p:cNvPr id="6" name="object 6"/>
          <p:cNvSpPr/>
          <p:nvPr/>
        </p:nvSpPr>
        <p:spPr>
          <a:xfrm>
            <a:off x="662451" y="513605"/>
            <a:ext cx="2075880" cy="340457"/>
          </a:xfrm>
          <a:custGeom>
            <a:avLst/>
            <a:gdLst/>
            <a:ahLst/>
            <a:cxnLst/>
            <a:rect l="l" t="t" r="r" b="b"/>
            <a:pathLst>
              <a:path w="2486025" h="398145">
                <a:moveTo>
                  <a:pt x="0" y="0"/>
                </a:moveTo>
                <a:lnTo>
                  <a:pt x="0" y="397764"/>
                </a:lnTo>
                <a:lnTo>
                  <a:pt x="2485644" y="397764"/>
                </a:lnTo>
                <a:lnTo>
                  <a:pt x="2485644" y="0"/>
                </a:lnTo>
                <a:lnTo>
                  <a:pt x="0" y="0"/>
                </a:lnTo>
                <a:close/>
              </a:path>
            </a:pathLst>
          </a:custGeom>
          <a:solidFill>
            <a:srgbClr val="BAE3BF"/>
          </a:solidFill>
        </p:spPr>
        <p:txBody>
          <a:bodyPr wrap="square" lIns="0" tIns="0" rIns="0" bIns="0" rtlCol="0"/>
          <a:lstStyle/>
          <a:p>
            <a:pPr hangingPunct="1"/>
            <a:endParaRPr sz="1539" i="0" kern="1200">
              <a:solidFill>
                <a:prstClr val="black"/>
              </a:solidFill>
              <a:ea typeface="+mn-ea"/>
              <a:cs typeface="+mn-cs"/>
            </a:endParaRPr>
          </a:p>
        </p:txBody>
      </p:sp>
      <p:sp>
        <p:nvSpPr>
          <p:cNvPr id="8" name="object 8"/>
          <p:cNvSpPr txBox="1"/>
          <p:nvPr/>
        </p:nvSpPr>
        <p:spPr>
          <a:xfrm>
            <a:off x="3815169" y="729451"/>
            <a:ext cx="3936698" cy="484622"/>
          </a:xfrm>
          <a:prstGeom prst="rect">
            <a:avLst/>
          </a:prstGeom>
        </p:spPr>
        <p:txBody>
          <a:bodyPr vert="horz" wrap="square" lIns="0" tIns="10860" rIns="0" bIns="0" rtlCol="0">
            <a:spAutoFit/>
          </a:bodyPr>
          <a:lstStyle/>
          <a:p>
            <a:pPr marL="10860" hangingPunct="1">
              <a:spcBef>
                <a:spcPts val="86"/>
              </a:spcBef>
            </a:pPr>
            <a:r>
              <a:rPr sz="3078" i="0" kern="1200" spc="9" dirty="0">
                <a:solidFill>
                  <a:srgbClr val="A50020"/>
                </a:solidFill>
                <a:latin typeface="Noto Sans Mono CJK JP Regular"/>
                <a:ea typeface="+mn-ea"/>
                <a:cs typeface="Noto Sans Mono CJK JP Regular"/>
              </a:rPr>
              <a:t>家庭防</a:t>
            </a:r>
            <a:r>
              <a:rPr sz="3078" i="0" kern="1200" spc="-4" dirty="0">
                <a:solidFill>
                  <a:srgbClr val="A50020"/>
                </a:solidFill>
                <a:latin typeface="Noto Sans Mono CJK JP Regular"/>
                <a:ea typeface="+mn-ea"/>
                <a:cs typeface="Noto Sans Mono CJK JP Regular"/>
              </a:rPr>
              <a:t>災卡(填寫說明</a:t>
            </a:r>
            <a:r>
              <a:rPr sz="3078" i="0" kern="1200" spc="9" dirty="0">
                <a:solidFill>
                  <a:srgbClr val="A50020"/>
                </a:solidFill>
                <a:latin typeface="Noto Sans Mono CJK JP Regular"/>
                <a:ea typeface="+mn-ea"/>
                <a:cs typeface="Noto Sans Mono CJK JP Regular"/>
              </a:rPr>
              <a:t>)</a:t>
            </a:r>
            <a:endParaRPr sz="3078" i="0" kern="1200">
              <a:solidFill>
                <a:prstClr val="black"/>
              </a:solidFill>
              <a:latin typeface="Noto Sans Mono CJK JP Regular"/>
              <a:ea typeface="+mn-ea"/>
              <a:cs typeface="Noto Sans Mono CJK JP Regular"/>
            </a:endParaRPr>
          </a:p>
        </p:txBody>
      </p:sp>
      <p:sp>
        <p:nvSpPr>
          <p:cNvPr id="9" name="object 9"/>
          <p:cNvSpPr/>
          <p:nvPr/>
        </p:nvSpPr>
        <p:spPr>
          <a:xfrm>
            <a:off x="549544" y="3494159"/>
            <a:ext cx="7819097" cy="2932162"/>
          </a:xfrm>
          <a:custGeom>
            <a:avLst/>
            <a:gdLst/>
            <a:ahLst/>
            <a:cxnLst/>
            <a:rect l="l" t="t" r="r" b="b"/>
            <a:pathLst>
              <a:path w="9144000" h="3429000">
                <a:moveTo>
                  <a:pt x="9143993" y="3428993"/>
                </a:moveTo>
                <a:lnTo>
                  <a:pt x="9143993" y="0"/>
                </a:lnTo>
                <a:lnTo>
                  <a:pt x="0" y="0"/>
                </a:lnTo>
                <a:lnTo>
                  <a:pt x="0" y="3428993"/>
                </a:lnTo>
                <a:lnTo>
                  <a:pt x="9143993" y="3428993"/>
                </a:lnTo>
                <a:close/>
              </a:path>
            </a:pathLst>
          </a:custGeom>
          <a:solidFill>
            <a:srgbClr val="FFFFFF"/>
          </a:solidFill>
        </p:spPr>
        <p:txBody>
          <a:bodyPr wrap="square" lIns="0" tIns="0" rIns="0" bIns="0" rtlCol="0"/>
          <a:lstStyle/>
          <a:p>
            <a:pPr hangingPunct="1"/>
            <a:endParaRPr sz="1539" i="0" kern="1200">
              <a:solidFill>
                <a:prstClr val="black"/>
              </a:solidFill>
              <a:ea typeface="+mn-ea"/>
              <a:cs typeface="+mn-cs"/>
            </a:endParaRPr>
          </a:p>
        </p:txBody>
      </p:sp>
      <p:sp>
        <p:nvSpPr>
          <p:cNvPr id="11" name="object 11"/>
          <p:cNvSpPr txBox="1"/>
          <p:nvPr/>
        </p:nvSpPr>
        <p:spPr>
          <a:xfrm>
            <a:off x="300250" y="1535344"/>
            <a:ext cx="8366077" cy="5046998"/>
          </a:xfrm>
          <a:prstGeom prst="rect">
            <a:avLst/>
          </a:prstGeom>
        </p:spPr>
        <p:txBody>
          <a:bodyPr vert="horz" wrap="square" lIns="0" tIns="139549" rIns="0" bIns="0" rtlCol="0">
            <a:spAutoFit/>
          </a:bodyPr>
          <a:lstStyle/>
          <a:p>
            <a:pPr marL="10860" hangingPunct="1">
              <a:spcBef>
                <a:spcPts val="1099"/>
              </a:spcBef>
            </a:pPr>
            <a:r>
              <a:rPr sz="2400" b="1" i="0" kern="1200" spc="9" dirty="0">
                <a:solidFill>
                  <a:srgbClr val="FF0000"/>
                </a:solidFill>
                <a:latin typeface="Droid Sans Fallback"/>
                <a:ea typeface="+mn-ea"/>
                <a:cs typeface="Droid Sans Fallback"/>
              </a:rPr>
              <a:t>緊急</a:t>
            </a:r>
            <a:r>
              <a:rPr sz="2400" b="1" i="0" kern="1200" dirty="0">
                <a:solidFill>
                  <a:srgbClr val="FF0000"/>
                </a:solidFill>
                <a:latin typeface="Droid Sans Fallback"/>
                <a:ea typeface="+mn-ea"/>
                <a:cs typeface="Droid Sans Fallback"/>
              </a:rPr>
              <a:t>集合</a:t>
            </a:r>
            <a:r>
              <a:rPr sz="2400" b="1" i="0" kern="1200" spc="-13" dirty="0">
                <a:solidFill>
                  <a:srgbClr val="FF0000"/>
                </a:solidFill>
                <a:latin typeface="Droid Sans Fallback"/>
                <a:ea typeface="+mn-ea"/>
                <a:cs typeface="Droid Sans Fallback"/>
              </a:rPr>
              <a:t>點</a:t>
            </a:r>
            <a:r>
              <a:rPr sz="2400" b="1" i="0" kern="1200" dirty="0">
                <a:solidFill>
                  <a:srgbClr val="FF0000"/>
                </a:solidFill>
                <a:latin typeface="Droid Sans Fallback"/>
                <a:ea typeface="+mn-ea"/>
                <a:cs typeface="Droid Sans Fallback"/>
              </a:rPr>
              <a:t>：當</a:t>
            </a:r>
            <a:r>
              <a:rPr sz="2400" b="1" i="0" kern="1200" spc="-9" dirty="0">
                <a:solidFill>
                  <a:srgbClr val="FF0000"/>
                </a:solidFill>
                <a:latin typeface="Droid Sans Fallback"/>
                <a:ea typeface="+mn-ea"/>
                <a:cs typeface="Droid Sans Fallback"/>
              </a:rPr>
              <a:t>災</a:t>
            </a:r>
            <a:r>
              <a:rPr sz="2400" b="1" i="0" kern="1200" dirty="0">
                <a:solidFill>
                  <a:srgbClr val="FF0000"/>
                </a:solidFill>
                <a:latin typeface="Droid Sans Fallback"/>
                <a:ea typeface="+mn-ea"/>
                <a:cs typeface="Droid Sans Fallback"/>
              </a:rPr>
              <a:t>害發</a:t>
            </a:r>
            <a:r>
              <a:rPr sz="2400" b="1" i="0" kern="1200" spc="-9" dirty="0">
                <a:solidFill>
                  <a:srgbClr val="FF0000"/>
                </a:solidFill>
                <a:latin typeface="Droid Sans Fallback"/>
                <a:ea typeface="+mn-ea"/>
                <a:cs typeface="Droid Sans Fallback"/>
              </a:rPr>
              <a:t>生</a:t>
            </a:r>
            <a:r>
              <a:rPr sz="2400" b="1" i="0" kern="1200" spc="-4" dirty="0">
                <a:solidFill>
                  <a:srgbClr val="FF0000"/>
                </a:solidFill>
                <a:latin typeface="Droid Sans Fallback"/>
                <a:ea typeface="+mn-ea"/>
                <a:cs typeface="Droid Sans Fallback"/>
              </a:rPr>
              <a:t>時</a:t>
            </a:r>
            <a:r>
              <a:rPr sz="2400" b="1" i="0" kern="1200" dirty="0">
                <a:solidFill>
                  <a:srgbClr val="FF0000"/>
                </a:solidFill>
                <a:latin typeface="Droid Sans Fallback"/>
                <a:ea typeface="+mn-ea"/>
                <a:cs typeface="Droid Sans Fallback"/>
              </a:rPr>
              <a:t>，</a:t>
            </a:r>
            <a:r>
              <a:rPr sz="2400" b="1" i="0" kern="1200" spc="-9" dirty="0">
                <a:solidFill>
                  <a:srgbClr val="FF0000"/>
                </a:solidFill>
                <a:latin typeface="Droid Sans Fallback"/>
                <a:ea typeface="+mn-ea"/>
                <a:cs typeface="Droid Sans Fallback"/>
              </a:rPr>
              <a:t>家</a:t>
            </a:r>
            <a:r>
              <a:rPr sz="2400" b="1" i="0" kern="1200" dirty="0">
                <a:solidFill>
                  <a:srgbClr val="FF0000"/>
                </a:solidFill>
                <a:latin typeface="Droid Sans Fallback"/>
                <a:ea typeface="+mn-ea"/>
                <a:cs typeface="Droid Sans Fallback"/>
              </a:rPr>
              <a:t>人緊</a:t>
            </a:r>
            <a:r>
              <a:rPr sz="2400" b="1" i="0" kern="1200" spc="-9" dirty="0">
                <a:solidFill>
                  <a:srgbClr val="FF0000"/>
                </a:solidFill>
                <a:latin typeface="Droid Sans Fallback"/>
                <a:ea typeface="+mn-ea"/>
                <a:cs typeface="Droid Sans Fallback"/>
              </a:rPr>
              <a:t>急</a:t>
            </a:r>
            <a:r>
              <a:rPr sz="2400" b="1" i="0" kern="1200" dirty="0">
                <a:solidFill>
                  <a:srgbClr val="FF0000"/>
                </a:solidFill>
                <a:latin typeface="Droid Sans Fallback"/>
                <a:ea typeface="+mn-ea"/>
                <a:cs typeface="Droid Sans Fallback"/>
              </a:rPr>
              <a:t>集合</a:t>
            </a:r>
            <a:r>
              <a:rPr sz="2400" b="1" i="0" kern="1200" spc="-9" dirty="0">
                <a:solidFill>
                  <a:srgbClr val="FF0000"/>
                </a:solidFill>
                <a:latin typeface="Droid Sans Fallback"/>
                <a:ea typeface="+mn-ea"/>
                <a:cs typeface="Droid Sans Fallback"/>
              </a:rPr>
              <a:t>的</a:t>
            </a:r>
            <a:r>
              <a:rPr sz="2400" b="1" i="0" kern="1200" dirty="0">
                <a:solidFill>
                  <a:srgbClr val="FF0000"/>
                </a:solidFill>
                <a:latin typeface="Droid Sans Fallback"/>
                <a:ea typeface="+mn-ea"/>
                <a:cs typeface="Droid Sans Fallback"/>
              </a:rPr>
              <a:t>地</a:t>
            </a:r>
            <a:r>
              <a:rPr sz="2400" b="1" i="0" kern="1200" spc="21" dirty="0">
                <a:solidFill>
                  <a:srgbClr val="FF0000"/>
                </a:solidFill>
                <a:latin typeface="Droid Sans Fallback"/>
                <a:ea typeface="+mn-ea"/>
                <a:cs typeface="Droid Sans Fallback"/>
              </a:rPr>
              <a:t>點</a:t>
            </a:r>
            <a:endParaRPr sz="2400" b="1" i="0" kern="1200" dirty="0">
              <a:solidFill>
                <a:prstClr val="black"/>
              </a:solidFill>
              <a:latin typeface="Droid Sans Fallback"/>
              <a:ea typeface="+mn-ea"/>
              <a:cs typeface="Droid Sans Fallback"/>
            </a:endParaRPr>
          </a:p>
          <a:p>
            <a:pPr marL="393667" marR="47239" indent="7602" algn="just" hangingPunct="1">
              <a:lnSpc>
                <a:spcPct val="100200"/>
              </a:lnSpc>
              <a:spcBef>
                <a:spcPts val="1013"/>
              </a:spcBef>
            </a:pPr>
            <a:r>
              <a:rPr sz="1710" i="0" kern="1200" spc="9" dirty="0">
                <a:solidFill>
                  <a:prstClr val="black"/>
                </a:solidFill>
                <a:latin typeface="Droid Sans Fallback"/>
                <a:ea typeface="+mn-ea"/>
                <a:cs typeface="Droid Sans Fallback"/>
              </a:rPr>
              <a:t>小規</a:t>
            </a:r>
            <a:r>
              <a:rPr sz="1710" i="0" kern="1200" dirty="0">
                <a:solidFill>
                  <a:prstClr val="black"/>
                </a:solidFill>
                <a:latin typeface="Droid Sans Fallback"/>
                <a:ea typeface="+mn-ea"/>
                <a:cs typeface="Droid Sans Fallback"/>
              </a:rPr>
              <a:t>模災</a:t>
            </a:r>
            <a:r>
              <a:rPr sz="1710" i="0" kern="1200" spc="-13" dirty="0">
                <a:solidFill>
                  <a:prstClr val="black"/>
                </a:solidFill>
                <a:latin typeface="Droid Sans Fallback"/>
                <a:ea typeface="+mn-ea"/>
                <a:cs typeface="Droid Sans Fallback"/>
              </a:rPr>
              <a:t>害</a:t>
            </a:r>
            <a:r>
              <a:rPr sz="1710" i="0" kern="1200" dirty="0">
                <a:solidFill>
                  <a:prstClr val="black"/>
                </a:solidFill>
                <a:latin typeface="Droid Sans Fallback"/>
                <a:ea typeface="+mn-ea"/>
                <a:cs typeface="Droid Sans Fallback"/>
              </a:rPr>
              <a:t>（如</a:t>
            </a:r>
            <a:r>
              <a:rPr sz="1710" i="0" kern="1200" spc="-9" dirty="0">
                <a:solidFill>
                  <a:prstClr val="black"/>
                </a:solidFill>
                <a:latin typeface="Droid Sans Fallback"/>
                <a:ea typeface="+mn-ea"/>
                <a:cs typeface="Droid Sans Fallback"/>
              </a:rPr>
              <a:t>公</a:t>
            </a:r>
            <a:r>
              <a:rPr sz="1710" i="0" kern="1200" dirty="0">
                <a:solidFill>
                  <a:prstClr val="black"/>
                </a:solidFill>
                <a:latin typeface="Droid Sans Fallback"/>
                <a:ea typeface="+mn-ea"/>
                <a:cs typeface="Droid Sans Fallback"/>
              </a:rPr>
              <a:t>寓火</a:t>
            </a:r>
            <a:r>
              <a:rPr sz="1710" i="0" kern="1200" spc="-13" dirty="0">
                <a:solidFill>
                  <a:prstClr val="black"/>
                </a:solidFill>
                <a:latin typeface="Droid Sans Fallback"/>
                <a:ea typeface="+mn-ea"/>
                <a:cs typeface="Droid Sans Fallback"/>
              </a:rPr>
              <a:t>災</a:t>
            </a:r>
            <a:r>
              <a:rPr sz="1710" i="0" kern="1200" dirty="0">
                <a:solidFill>
                  <a:prstClr val="black"/>
                </a:solidFill>
                <a:latin typeface="Droid Sans Fallback"/>
                <a:ea typeface="+mn-ea"/>
                <a:cs typeface="Droid Sans Fallback"/>
              </a:rPr>
              <a:t>、小</a:t>
            </a:r>
            <a:r>
              <a:rPr sz="1710" i="0" kern="1200" spc="-9" dirty="0">
                <a:solidFill>
                  <a:prstClr val="black"/>
                </a:solidFill>
                <a:latin typeface="Droid Sans Fallback"/>
                <a:ea typeface="+mn-ea"/>
                <a:cs typeface="Droid Sans Fallback"/>
              </a:rPr>
              <a:t>震</a:t>
            </a:r>
            <a:r>
              <a:rPr sz="1710" i="0" kern="1200" dirty="0">
                <a:solidFill>
                  <a:prstClr val="black"/>
                </a:solidFill>
                <a:latin typeface="Droid Sans Fallback"/>
                <a:ea typeface="+mn-ea"/>
                <a:cs typeface="Droid Sans Fallback"/>
              </a:rPr>
              <a:t>災）</a:t>
            </a:r>
            <a:r>
              <a:rPr sz="1710" i="0" kern="1200" spc="-13" dirty="0">
                <a:solidFill>
                  <a:prstClr val="black"/>
                </a:solidFill>
                <a:latin typeface="Droid Sans Fallback"/>
                <a:ea typeface="+mn-ea"/>
                <a:cs typeface="Droid Sans Fallback"/>
              </a:rPr>
              <a:t>時</a:t>
            </a:r>
            <a:r>
              <a:rPr sz="1710" i="0" kern="1200" dirty="0">
                <a:solidFill>
                  <a:prstClr val="black"/>
                </a:solidFill>
                <a:latin typeface="Droid Sans Fallback"/>
                <a:ea typeface="+mn-ea"/>
                <a:cs typeface="Droid Sans Fallback"/>
              </a:rPr>
              <a:t>，家</a:t>
            </a:r>
            <a:r>
              <a:rPr sz="1710" i="0" kern="1200" spc="-9" dirty="0">
                <a:solidFill>
                  <a:prstClr val="black"/>
                </a:solidFill>
                <a:latin typeface="Droid Sans Fallback"/>
                <a:ea typeface="+mn-ea"/>
                <a:cs typeface="Droid Sans Fallback"/>
              </a:rPr>
              <a:t>人</a:t>
            </a:r>
            <a:r>
              <a:rPr sz="1710" i="0" kern="1200" dirty="0">
                <a:solidFill>
                  <a:prstClr val="black"/>
                </a:solidFill>
                <a:latin typeface="Droid Sans Fallback"/>
                <a:ea typeface="+mn-ea"/>
                <a:cs typeface="Droid Sans Fallback"/>
              </a:rPr>
              <a:t>會在</a:t>
            </a:r>
            <a:r>
              <a:rPr sz="1710" i="0" kern="1200" spc="-9" dirty="0">
                <a:solidFill>
                  <a:prstClr val="black"/>
                </a:solidFill>
                <a:latin typeface="Droid Sans Fallback"/>
                <a:ea typeface="+mn-ea"/>
                <a:cs typeface="Droid Sans Fallback"/>
              </a:rPr>
              <a:t>住</a:t>
            </a:r>
            <a:r>
              <a:rPr sz="1710" i="0" kern="1200" dirty="0">
                <a:solidFill>
                  <a:prstClr val="black"/>
                </a:solidFill>
                <a:latin typeface="Droid Sans Fallback"/>
                <a:ea typeface="+mn-ea"/>
                <a:cs typeface="Droid Sans Fallback"/>
              </a:rPr>
              <a:t>家外</a:t>
            </a:r>
            <a:r>
              <a:rPr sz="1710" i="0" kern="1200" spc="-9" dirty="0">
                <a:solidFill>
                  <a:prstClr val="black"/>
                </a:solidFill>
                <a:latin typeface="Droid Sans Fallback"/>
                <a:ea typeface="+mn-ea"/>
                <a:cs typeface="Droid Sans Fallback"/>
              </a:rPr>
              <a:t>的</a:t>
            </a:r>
            <a:r>
              <a:rPr sz="1710" i="0" kern="1200" dirty="0">
                <a:solidFill>
                  <a:prstClr val="black"/>
                </a:solidFill>
                <a:latin typeface="Droid Sans Fallback"/>
                <a:ea typeface="+mn-ea"/>
                <a:cs typeface="Droid Sans Fallback"/>
              </a:rPr>
              <a:t>適當</a:t>
            </a:r>
            <a:r>
              <a:rPr sz="1710" i="0" kern="1200" spc="-9" dirty="0">
                <a:solidFill>
                  <a:prstClr val="black"/>
                </a:solidFill>
                <a:latin typeface="Droid Sans Fallback"/>
                <a:ea typeface="+mn-ea"/>
                <a:cs typeface="Droid Sans Fallback"/>
              </a:rPr>
              <a:t>地</a:t>
            </a:r>
            <a:r>
              <a:rPr sz="1710" i="0" kern="1200" spc="-4" dirty="0">
                <a:solidFill>
                  <a:prstClr val="black"/>
                </a:solidFill>
                <a:latin typeface="Droid Sans Fallback"/>
                <a:ea typeface="+mn-ea"/>
                <a:cs typeface="Droid Sans Fallback"/>
              </a:rPr>
              <a:t>點</a:t>
            </a:r>
            <a:r>
              <a:rPr sz="1710" i="0" kern="1200" dirty="0">
                <a:solidFill>
                  <a:prstClr val="black"/>
                </a:solidFill>
                <a:latin typeface="Droid Sans Fallback"/>
                <a:ea typeface="+mn-ea"/>
                <a:cs typeface="Droid Sans Fallback"/>
              </a:rPr>
              <a:t>（</a:t>
            </a:r>
            <a:r>
              <a:rPr sz="1710" i="0" kern="1200" spc="21" dirty="0">
                <a:solidFill>
                  <a:prstClr val="black"/>
                </a:solidFill>
                <a:latin typeface="Droid Sans Fallback"/>
                <a:ea typeface="+mn-ea"/>
                <a:cs typeface="Droid Sans Fallback"/>
              </a:rPr>
              <a:t>如 </a:t>
            </a:r>
            <a:r>
              <a:rPr sz="1710" i="0" kern="1200" spc="9" dirty="0">
                <a:solidFill>
                  <a:prstClr val="black"/>
                </a:solidFill>
                <a:latin typeface="Droid Sans Fallback"/>
                <a:ea typeface="+mn-ea"/>
                <a:cs typeface="Droid Sans Fallback"/>
              </a:rPr>
              <a:t>家旁</a:t>
            </a:r>
            <a:r>
              <a:rPr sz="1710" i="0" kern="1200" dirty="0">
                <a:solidFill>
                  <a:prstClr val="black"/>
                </a:solidFill>
                <a:latin typeface="Droid Sans Fallback"/>
                <a:ea typeface="+mn-ea"/>
                <a:cs typeface="Droid Sans Fallback"/>
              </a:rPr>
              <a:t>的小</a:t>
            </a:r>
            <a:r>
              <a:rPr sz="1710" i="0" kern="1200" spc="-9" dirty="0">
                <a:solidFill>
                  <a:prstClr val="black"/>
                </a:solidFill>
                <a:latin typeface="Droid Sans Fallback"/>
                <a:ea typeface="+mn-ea"/>
                <a:cs typeface="Droid Sans Fallback"/>
              </a:rPr>
              <a:t>綠</a:t>
            </a:r>
            <a:r>
              <a:rPr sz="1710" i="0" kern="1200" spc="-4" dirty="0">
                <a:solidFill>
                  <a:prstClr val="black"/>
                </a:solidFill>
                <a:latin typeface="Droid Sans Fallback"/>
                <a:ea typeface="+mn-ea"/>
                <a:cs typeface="Droid Sans Fallback"/>
              </a:rPr>
              <a:t>地</a:t>
            </a:r>
            <a:r>
              <a:rPr sz="1710" i="0" kern="1200" dirty="0">
                <a:solidFill>
                  <a:prstClr val="black"/>
                </a:solidFill>
                <a:latin typeface="Droid Sans Fallback"/>
                <a:ea typeface="+mn-ea"/>
                <a:cs typeface="Droid Sans Fallback"/>
              </a:rPr>
              <a:t>）</a:t>
            </a:r>
            <a:r>
              <a:rPr sz="1710" i="0" kern="1200" spc="-9" dirty="0">
                <a:solidFill>
                  <a:prstClr val="black"/>
                </a:solidFill>
                <a:latin typeface="Droid Sans Fallback"/>
                <a:ea typeface="+mn-ea"/>
                <a:cs typeface="Droid Sans Fallback"/>
              </a:rPr>
              <a:t>集</a:t>
            </a:r>
            <a:r>
              <a:rPr sz="1710" i="0" kern="1200" dirty="0">
                <a:solidFill>
                  <a:prstClr val="black"/>
                </a:solidFill>
                <a:latin typeface="Droid Sans Fallback"/>
                <a:ea typeface="+mn-ea"/>
                <a:cs typeface="Droid Sans Fallback"/>
              </a:rPr>
              <a:t>合，</a:t>
            </a:r>
            <a:r>
              <a:rPr sz="1710" i="0" kern="1200" spc="-9" dirty="0">
                <a:solidFill>
                  <a:prstClr val="black"/>
                </a:solidFill>
                <a:latin typeface="Droid Sans Fallback"/>
                <a:ea typeface="+mn-ea"/>
                <a:cs typeface="Droid Sans Fallback"/>
              </a:rPr>
              <a:t>但</a:t>
            </a:r>
            <a:r>
              <a:rPr sz="1710" i="0" kern="1200" dirty="0">
                <a:solidFill>
                  <a:prstClr val="black"/>
                </a:solidFill>
                <a:latin typeface="Droid Sans Fallback"/>
                <a:ea typeface="+mn-ea"/>
                <a:cs typeface="Droid Sans Fallback"/>
              </a:rPr>
              <a:t>大規</a:t>
            </a:r>
            <a:r>
              <a:rPr sz="1710" i="0" kern="1200" spc="-9" dirty="0">
                <a:solidFill>
                  <a:prstClr val="black"/>
                </a:solidFill>
                <a:latin typeface="Droid Sans Fallback"/>
                <a:ea typeface="+mn-ea"/>
                <a:cs typeface="Droid Sans Fallback"/>
              </a:rPr>
              <a:t>模</a:t>
            </a:r>
            <a:r>
              <a:rPr sz="1710" i="0" kern="1200" dirty="0">
                <a:solidFill>
                  <a:prstClr val="black"/>
                </a:solidFill>
                <a:latin typeface="Droid Sans Fallback"/>
                <a:ea typeface="+mn-ea"/>
                <a:cs typeface="Droid Sans Fallback"/>
              </a:rPr>
              <a:t>災害</a:t>
            </a:r>
            <a:r>
              <a:rPr sz="1710" i="0" kern="1200" spc="-13" dirty="0">
                <a:solidFill>
                  <a:prstClr val="black"/>
                </a:solidFill>
                <a:latin typeface="Droid Sans Fallback"/>
                <a:ea typeface="+mn-ea"/>
                <a:cs typeface="Droid Sans Fallback"/>
              </a:rPr>
              <a:t>時</a:t>
            </a:r>
            <a:r>
              <a:rPr sz="1710" i="0" kern="1200" dirty="0">
                <a:solidFill>
                  <a:prstClr val="black"/>
                </a:solidFill>
                <a:latin typeface="Droid Sans Fallback"/>
                <a:ea typeface="+mn-ea"/>
                <a:cs typeface="Droid Sans Fallback"/>
              </a:rPr>
              <a:t>，可</a:t>
            </a:r>
            <a:r>
              <a:rPr sz="1710" i="0" kern="1200" spc="-9" dirty="0">
                <a:solidFill>
                  <a:prstClr val="black"/>
                </a:solidFill>
                <a:latin typeface="Droid Sans Fallback"/>
                <a:ea typeface="+mn-ea"/>
                <a:cs typeface="Droid Sans Fallback"/>
              </a:rPr>
              <a:t>能</a:t>
            </a:r>
            <a:r>
              <a:rPr sz="1710" i="0" kern="1200" dirty="0">
                <a:solidFill>
                  <a:prstClr val="black"/>
                </a:solidFill>
                <a:latin typeface="Droid Sans Fallback"/>
                <a:ea typeface="+mn-ea"/>
                <a:cs typeface="Droid Sans Fallback"/>
              </a:rPr>
              <a:t>連住</a:t>
            </a:r>
            <a:r>
              <a:rPr sz="1710" i="0" kern="1200" spc="-9" dirty="0">
                <a:solidFill>
                  <a:prstClr val="black"/>
                </a:solidFill>
                <a:latin typeface="Droid Sans Fallback"/>
                <a:ea typeface="+mn-ea"/>
                <a:cs typeface="Droid Sans Fallback"/>
              </a:rPr>
              <a:t>家</a:t>
            </a:r>
            <a:r>
              <a:rPr sz="1710" i="0" kern="1200" dirty="0">
                <a:solidFill>
                  <a:prstClr val="black"/>
                </a:solidFill>
                <a:latin typeface="Droid Sans Fallback"/>
                <a:ea typeface="+mn-ea"/>
                <a:cs typeface="Droid Sans Fallback"/>
              </a:rPr>
              <a:t>附近</a:t>
            </a:r>
            <a:r>
              <a:rPr sz="1710" i="0" kern="1200" spc="-9" dirty="0">
                <a:solidFill>
                  <a:prstClr val="black"/>
                </a:solidFill>
                <a:latin typeface="Droid Sans Fallback"/>
                <a:ea typeface="+mn-ea"/>
                <a:cs typeface="Droid Sans Fallback"/>
              </a:rPr>
              <a:t>都</a:t>
            </a:r>
            <a:r>
              <a:rPr sz="1710" i="0" kern="1200" dirty="0">
                <a:solidFill>
                  <a:prstClr val="black"/>
                </a:solidFill>
                <a:latin typeface="Droid Sans Fallback"/>
                <a:ea typeface="+mn-ea"/>
                <a:cs typeface="Droid Sans Fallback"/>
              </a:rPr>
              <a:t>不太</a:t>
            </a:r>
            <a:r>
              <a:rPr sz="1710" i="0" kern="1200" spc="-9" dirty="0">
                <a:solidFill>
                  <a:prstClr val="black"/>
                </a:solidFill>
                <a:latin typeface="Droid Sans Fallback"/>
                <a:ea typeface="+mn-ea"/>
                <a:cs typeface="Droid Sans Fallback"/>
              </a:rPr>
              <a:t>安</a:t>
            </a:r>
            <a:r>
              <a:rPr sz="1710" i="0" kern="1200" dirty="0">
                <a:solidFill>
                  <a:prstClr val="black"/>
                </a:solidFill>
                <a:latin typeface="Droid Sans Fallback"/>
                <a:ea typeface="+mn-ea"/>
                <a:cs typeface="Droid Sans Fallback"/>
              </a:rPr>
              <a:t>全或</a:t>
            </a:r>
            <a:r>
              <a:rPr sz="1710" i="0" kern="1200" spc="21" dirty="0">
                <a:solidFill>
                  <a:prstClr val="black"/>
                </a:solidFill>
                <a:latin typeface="Droid Sans Fallback"/>
                <a:ea typeface="+mn-ea"/>
                <a:cs typeface="Droid Sans Fallback"/>
              </a:rPr>
              <a:t>不 </a:t>
            </a:r>
            <a:r>
              <a:rPr sz="1710" i="0" kern="1200" spc="9" dirty="0">
                <a:solidFill>
                  <a:prstClr val="black"/>
                </a:solidFill>
                <a:latin typeface="Droid Sans Fallback"/>
                <a:ea typeface="+mn-ea"/>
                <a:cs typeface="Droid Sans Fallback"/>
              </a:rPr>
              <a:t>易靠</a:t>
            </a:r>
            <a:r>
              <a:rPr sz="1710" i="0" kern="1200" dirty="0">
                <a:solidFill>
                  <a:prstClr val="black"/>
                </a:solidFill>
                <a:latin typeface="Droid Sans Fallback"/>
                <a:ea typeface="+mn-ea"/>
                <a:cs typeface="Droid Sans Fallback"/>
              </a:rPr>
              <a:t>近，</a:t>
            </a:r>
            <a:r>
              <a:rPr sz="1710" i="0" kern="1200" spc="-9" dirty="0">
                <a:solidFill>
                  <a:prstClr val="black"/>
                </a:solidFill>
                <a:latin typeface="Droid Sans Fallback"/>
                <a:ea typeface="+mn-ea"/>
                <a:cs typeface="Droid Sans Fallback"/>
              </a:rPr>
              <a:t>家</a:t>
            </a:r>
            <a:r>
              <a:rPr sz="1710" i="0" kern="1200" dirty="0">
                <a:solidFill>
                  <a:prstClr val="black"/>
                </a:solidFill>
                <a:latin typeface="Droid Sans Fallback"/>
                <a:ea typeface="+mn-ea"/>
                <a:cs typeface="Droid Sans Fallback"/>
              </a:rPr>
              <a:t>人就</a:t>
            </a:r>
            <a:r>
              <a:rPr sz="1710" i="0" kern="1200" spc="-9" dirty="0">
                <a:solidFill>
                  <a:prstClr val="black"/>
                </a:solidFill>
                <a:latin typeface="Droid Sans Fallback"/>
                <a:ea typeface="+mn-ea"/>
                <a:cs typeface="Droid Sans Fallback"/>
              </a:rPr>
              <a:t>必</a:t>
            </a:r>
            <a:r>
              <a:rPr sz="1710" i="0" kern="1200" dirty="0">
                <a:solidFill>
                  <a:prstClr val="black"/>
                </a:solidFill>
                <a:latin typeface="Droid Sans Fallback"/>
                <a:ea typeface="+mn-ea"/>
                <a:cs typeface="Droid Sans Fallback"/>
              </a:rPr>
              <a:t>須在</a:t>
            </a:r>
            <a:r>
              <a:rPr sz="1710" i="0" kern="1200" spc="-9" dirty="0">
                <a:solidFill>
                  <a:prstClr val="black"/>
                </a:solidFill>
                <a:latin typeface="Droid Sans Fallback"/>
                <a:ea typeface="+mn-ea"/>
                <a:cs typeface="Droid Sans Fallback"/>
              </a:rPr>
              <a:t>稍</a:t>
            </a:r>
            <a:r>
              <a:rPr sz="1710" i="0" kern="1200" dirty="0">
                <a:solidFill>
                  <a:prstClr val="black"/>
                </a:solidFill>
                <a:latin typeface="Droid Sans Fallback"/>
                <a:ea typeface="+mn-ea"/>
                <a:cs typeface="Droid Sans Fallback"/>
              </a:rPr>
              <a:t>遠一</a:t>
            </a:r>
            <a:r>
              <a:rPr sz="1710" i="0" kern="1200" spc="-9" dirty="0">
                <a:solidFill>
                  <a:prstClr val="black"/>
                </a:solidFill>
                <a:latin typeface="Droid Sans Fallback"/>
                <a:ea typeface="+mn-ea"/>
                <a:cs typeface="Droid Sans Fallback"/>
              </a:rPr>
              <a:t>點</a:t>
            </a:r>
            <a:r>
              <a:rPr sz="1710" i="0" kern="1200" dirty="0">
                <a:solidFill>
                  <a:prstClr val="black"/>
                </a:solidFill>
                <a:latin typeface="Droid Sans Fallback"/>
                <a:ea typeface="+mn-ea"/>
                <a:cs typeface="Droid Sans Fallback"/>
              </a:rPr>
              <a:t>的社</a:t>
            </a:r>
            <a:r>
              <a:rPr sz="1710" i="0" kern="1200" spc="-9" dirty="0">
                <a:solidFill>
                  <a:prstClr val="black"/>
                </a:solidFill>
                <a:latin typeface="Droid Sans Fallback"/>
                <a:ea typeface="+mn-ea"/>
                <a:cs typeface="Droid Sans Fallback"/>
              </a:rPr>
              <a:t>區外</a:t>
            </a:r>
            <a:r>
              <a:rPr sz="1710" i="0" kern="1200" dirty="0">
                <a:solidFill>
                  <a:prstClr val="black"/>
                </a:solidFill>
                <a:latin typeface="Droid Sans Fallback"/>
                <a:ea typeface="+mn-ea"/>
                <a:cs typeface="Droid Sans Fallback"/>
              </a:rPr>
              <a:t>（</a:t>
            </a:r>
            <a:r>
              <a:rPr sz="1710" i="0" kern="1200" spc="-9" dirty="0">
                <a:solidFill>
                  <a:prstClr val="black"/>
                </a:solidFill>
                <a:latin typeface="Droid Sans Fallback"/>
                <a:ea typeface="+mn-ea"/>
                <a:cs typeface="Droid Sans Fallback"/>
              </a:rPr>
              <a:t>如</a:t>
            </a:r>
            <a:r>
              <a:rPr sz="1710" i="0" kern="1200" dirty="0">
                <a:solidFill>
                  <a:prstClr val="black"/>
                </a:solidFill>
                <a:latin typeface="Droid Sans Fallback"/>
                <a:ea typeface="+mn-ea"/>
                <a:cs typeface="Droid Sans Fallback"/>
              </a:rPr>
              <a:t>學校</a:t>
            </a:r>
            <a:r>
              <a:rPr sz="1710" i="0" kern="1200" spc="-13" dirty="0">
                <a:solidFill>
                  <a:prstClr val="black"/>
                </a:solidFill>
                <a:latin typeface="Droid Sans Fallback"/>
                <a:ea typeface="+mn-ea"/>
                <a:cs typeface="Droid Sans Fallback"/>
              </a:rPr>
              <a:t>、</a:t>
            </a:r>
            <a:r>
              <a:rPr sz="1710" i="0" kern="1200" dirty="0">
                <a:solidFill>
                  <a:prstClr val="black"/>
                </a:solidFill>
                <a:latin typeface="Droid Sans Fallback"/>
                <a:ea typeface="+mn-ea"/>
                <a:cs typeface="Droid Sans Fallback"/>
              </a:rPr>
              <a:t>公園</a:t>
            </a:r>
            <a:r>
              <a:rPr sz="1710" i="0" kern="1200" spc="-13" dirty="0">
                <a:solidFill>
                  <a:prstClr val="black"/>
                </a:solidFill>
                <a:latin typeface="Droid Sans Fallback"/>
                <a:ea typeface="+mn-ea"/>
                <a:cs typeface="Droid Sans Fallback"/>
              </a:rPr>
              <a:t>）</a:t>
            </a:r>
            <a:r>
              <a:rPr sz="1710" i="0" kern="1200" dirty="0">
                <a:solidFill>
                  <a:prstClr val="black"/>
                </a:solidFill>
                <a:latin typeface="Droid Sans Fallback"/>
                <a:ea typeface="+mn-ea"/>
                <a:cs typeface="Droid Sans Fallback"/>
              </a:rPr>
              <a:t>集合</a:t>
            </a:r>
            <a:r>
              <a:rPr sz="1710" i="0" kern="1200" spc="21" dirty="0">
                <a:solidFill>
                  <a:prstClr val="black"/>
                </a:solidFill>
                <a:latin typeface="Droid Sans Fallback"/>
                <a:ea typeface="+mn-ea"/>
                <a:cs typeface="Droid Sans Fallback"/>
              </a:rPr>
              <a:t>。</a:t>
            </a:r>
            <a:endParaRPr sz="1710" i="0" kern="1200" dirty="0">
              <a:solidFill>
                <a:prstClr val="black"/>
              </a:solidFill>
              <a:latin typeface="Droid Sans Fallback"/>
              <a:ea typeface="+mn-ea"/>
              <a:cs typeface="Droid Sans Fallback"/>
            </a:endParaRPr>
          </a:p>
          <a:p>
            <a:pPr marL="10860" marR="4344" hangingPunct="1">
              <a:spcBef>
                <a:spcPts val="1112"/>
              </a:spcBef>
            </a:pPr>
            <a:r>
              <a:rPr sz="2400" b="1" i="0" kern="1200" spc="9" dirty="0" err="1" smtClean="0">
                <a:solidFill>
                  <a:srgbClr val="FF0000"/>
                </a:solidFill>
                <a:latin typeface="Droid Sans Fallback"/>
                <a:ea typeface="+mn-ea"/>
                <a:cs typeface="Droid Sans Fallback"/>
              </a:rPr>
              <a:t>緊急</a:t>
            </a:r>
            <a:r>
              <a:rPr sz="2400" b="1" i="0" kern="1200" dirty="0" err="1" smtClean="0">
                <a:solidFill>
                  <a:srgbClr val="FF0000"/>
                </a:solidFill>
                <a:latin typeface="Droid Sans Fallback"/>
                <a:ea typeface="+mn-ea"/>
                <a:cs typeface="Droid Sans Fallback"/>
              </a:rPr>
              <a:t>聯絡</a:t>
            </a:r>
            <a:r>
              <a:rPr sz="2400" b="1" i="0" kern="1200" spc="-13" dirty="0" err="1" smtClean="0">
                <a:solidFill>
                  <a:srgbClr val="FF0000"/>
                </a:solidFill>
                <a:latin typeface="Droid Sans Fallback"/>
                <a:ea typeface="+mn-ea"/>
                <a:cs typeface="Droid Sans Fallback"/>
              </a:rPr>
              <a:t>人</a:t>
            </a:r>
            <a:r>
              <a:rPr sz="2400" b="1" i="0" kern="1200" dirty="0" err="1" smtClean="0">
                <a:solidFill>
                  <a:srgbClr val="FF0000"/>
                </a:solidFill>
                <a:latin typeface="Droid Sans Fallback"/>
                <a:ea typeface="+mn-ea"/>
                <a:cs typeface="Droid Sans Fallback"/>
              </a:rPr>
              <a:t>：當</a:t>
            </a:r>
            <a:r>
              <a:rPr sz="2400" b="1" i="0" kern="1200" spc="-9" dirty="0" err="1" smtClean="0">
                <a:solidFill>
                  <a:srgbClr val="FF0000"/>
                </a:solidFill>
                <a:latin typeface="Droid Sans Fallback"/>
                <a:ea typeface="+mn-ea"/>
                <a:cs typeface="Droid Sans Fallback"/>
              </a:rPr>
              <a:t>家</a:t>
            </a:r>
            <a:r>
              <a:rPr sz="2400" b="1" i="0" kern="1200" dirty="0" err="1" smtClean="0">
                <a:solidFill>
                  <a:srgbClr val="FF0000"/>
                </a:solidFill>
                <a:latin typeface="Droid Sans Fallback"/>
                <a:ea typeface="+mn-ea"/>
                <a:cs typeface="Droid Sans Fallback"/>
              </a:rPr>
              <a:t>人集</a:t>
            </a:r>
            <a:r>
              <a:rPr sz="2400" b="1" i="0" kern="1200" spc="-9" dirty="0" err="1" smtClean="0">
                <a:solidFill>
                  <a:srgbClr val="FF0000"/>
                </a:solidFill>
                <a:latin typeface="Droid Sans Fallback"/>
                <a:ea typeface="+mn-ea"/>
                <a:cs typeface="Droid Sans Fallback"/>
              </a:rPr>
              <a:t>合</a:t>
            </a:r>
            <a:r>
              <a:rPr sz="2400" b="1" i="0" kern="1200" spc="21" dirty="0" err="1" smtClean="0">
                <a:solidFill>
                  <a:srgbClr val="FF0000"/>
                </a:solidFill>
                <a:latin typeface="Droid Sans Fallback"/>
                <a:ea typeface="+mn-ea"/>
                <a:cs typeface="Droid Sans Fallback"/>
              </a:rPr>
              <a:t>有</a:t>
            </a:r>
            <a:r>
              <a:rPr sz="2400" b="1" i="0" kern="1200" spc="-21" dirty="0" err="1" smtClean="0">
                <a:solidFill>
                  <a:srgbClr val="FF0000"/>
                </a:solidFill>
                <a:latin typeface="Droid Sans Fallback"/>
                <a:ea typeface="+mn-ea"/>
                <a:cs typeface="Droid Sans Fallback"/>
              </a:rPr>
              <a:t>困</a:t>
            </a:r>
            <a:r>
              <a:rPr sz="2400" b="1" i="0" kern="1200" spc="-13" dirty="0" err="1" smtClean="0">
                <a:solidFill>
                  <a:srgbClr val="FF0000"/>
                </a:solidFill>
                <a:latin typeface="Droid Sans Fallback"/>
                <a:ea typeface="+mn-ea"/>
                <a:cs typeface="Droid Sans Fallback"/>
              </a:rPr>
              <a:t>難</a:t>
            </a:r>
            <a:r>
              <a:rPr sz="2400" b="1" i="0" kern="1200" dirty="0" err="1" smtClean="0">
                <a:solidFill>
                  <a:srgbClr val="FF0000"/>
                </a:solidFill>
                <a:latin typeface="Droid Sans Fallback"/>
                <a:ea typeface="+mn-ea"/>
                <a:cs typeface="Droid Sans Fallback"/>
              </a:rPr>
              <a:t>（甚</a:t>
            </a:r>
            <a:r>
              <a:rPr sz="2400" b="1" i="0" kern="1200" spc="-9" dirty="0" err="1" smtClean="0">
                <a:solidFill>
                  <a:srgbClr val="FF0000"/>
                </a:solidFill>
                <a:latin typeface="Droid Sans Fallback"/>
                <a:ea typeface="+mn-ea"/>
                <a:cs typeface="Droid Sans Fallback"/>
              </a:rPr>
              <a:t>至</a:t>
            </a:r>
            <a:r>
              <a:rPr sz="2400" b="1" i="0" kern="1200" dirty="0" err="1" smtClean="0">
                <a:solidFill>
                  <a:srgbClr val="FF0000"/>
                </a:solidFill>
                <a:latin typeface="Droid Sans Fallback"/>
                <a:ea typeface="+mn-ea"/>
                <a:cs typeface="Droid Sans Fallback"/>
              </a:rPr>
              <a:t>遭遇</a:t>
            </a:r>
            <a:r>
              <a:rPr sz="2400" b="1" i="0" kern="1200" spc="-9" dirty="0" err="1" smtClean="0">
                <a:solidFill>
                  <a:srgbClr val="FF0000"/>
                </a:solidFill>
                <a:latin typeface="Droid Sans Fallback"/>
                <a:ea typeface="+mn-ea"/>
                <a:cs typeface="Droid Sans Fallback"/>
              </a:rPr>
              <a:t>災</a:t>
            </a:r>
            <a:r>
              <a:rPr sz="2400" b="1" i="0" kern="1200" dirty="0" err="1" smtClean="0">
                <a:solidFill>
                  <a:srgbClr val="FF0000"/>
                </a:solidFill>
                <a:latin typeface="Droid Sans Fallback"/>
                <a:ea typeface="+mn-ea"/>
                <a:cs typeface="Droid Sans Fallback"/>
              </a:rPr>
              <a:t>害</a:t>
            </a:r>
            <a:r>
              <a:rPr sz="2400" b="1" i="0" kern="1200" spc="-4" dirty="0" err="1" smtClean="0">
                <a:solidFill>
                  <a:srgbClr val="FF0000"/>
                </a:solidFill>
                <a:latin typeface="Droid Sans Fallback"/>
                <a:ea typeface="+mn-ea"/>
                <a:cs typeface="Droid Sans Fallback"/>
              </a:rPr>
              <a:t>時</a:t>
            </a:r>
            <a:r>
              <a:rPr sz="2400" b="1" i="0" kern="1200" spc="-4" dirty="0" smtClean="0">
                <a:solidFill>
                  <a:srgbClr val="FF0000"/>
                </a:solidFill>
                <a:latin typeface="Droid Sans Fallback"/>
                <a:ea typeface="+mn-ea"/>
                <a:cs typeface="Droid Sans Fallback"/>
              </a:rPr>
              <a:t>），</a:t>
            </a:r>
            <a:r>
              <a:rPr sz="2400" b="1" i="0" kern="1200" dirty="0" err="1" smtClean="0">
                <a:solidFill>
                  <a:srgbClr val="FF0000"/>
                </a:solidFill>
                <a:latin typeface="Droid Sans Fallback"/>
                <a:ea typeface="+mn-ea"/>
                <a:cs typeface="Droid Sans Fallback"/>
              </a:rPr>
              <a:t>家</a:t>
            </a:r>
            <a:r>
              <a:rPr sz="2400" b="1" i="0" kern="1200" spc="-9" dirty="0" err="1" smtClean="0">
                <a:solidFill>
                  <a:srgbClr val="FF0000"/>
                </a:solidFill>
                <a:latin typeface="Droid Sans Fallback"/>
                <a:ea typeface="+mn-ea"/>
                <a:cs typeface="Droid Sans Fallback"/>
              </a:rPr>
              <a:t>人</a:t>
            </a:r>
            <a:r>
              <a:rPr sz="2400" b="1" i="0" kern="1200" dirty="0" err="1" smtClean="0">
                <a:solidFill>
                  <a:srgbClr val="FF0000"/>
                </a:solidFill>
                <a:latin typeface="Droid Sans Fallback"/>
                <a:ea typeface="+mn-ea"/>
                <a:cs typeface="Droid Sans Fallback"/>
              </a:rPr>
              <a:t>知道</a:t>
            </a:r>
            <a:r>
              <a:rPr sz="2400" b="1" i="0" kern="1200" spc="-9" dirty="0" err="1" smtClean="0">
                <a:solidFill>
                  <a:srgbClr val="FF0000"/>
                </a:solidFill>
                <a:latin typeface="Droid Sans Fallback"/>
                <a:ea typeface="+mn-ea"/>
                <a:cs typeface="Droid Sans Fallback"/>
              </a:rPr>
              <a:t>可</a:t>
            </a:r>
            <a:r>
              <a:rPr sz="2400" b="1" i="0" kern="1200" dirty="0" err="1" smtClean="0">
                <a:solidFill>
                  <a:srgbClr val="FF0000"/>
                </a:solidFill>
                <a:latin typeface="Droid Sans Fallback"/>
                <a:ea typeface="+mn-ea"/>
                <a:cs typeface="Droid Sans Fallback"/>
              </a:rPr>
              <a:t>以向</a:t>
            </a:r>
            <a:r>
              <a:rPr sz="2400" b="1" i="0" kern="1200" spc="-13" dirty="0" err="1" smtClean="0">
                <a:solidFill>
                  <a:srgbClr val="FF0000"/>
                </a:solidFill>
                <a:latin typeface="Droid Sans Fallback"/>
                <a:ea typeface="+mn-ea"/>
                <a:cs typeface="Droid Sans Fallback"/>
              </a:rPr>
              <a:t>誰</a:t>
            </a:r>
            <a:r>
              <a:rPr sz="2400" b="1" i="0" kern="1200" dirty="0" err="1" smtClean="0">
                <a:solidFill>
                  <a:srgbClr val="FF0000"/>
                </a:solidFill>
                <a:latin typeface="Droid Sans Fallback"/>
                <a:ea typeface="+mn-ea"/>
                <a:cs typeface="Droid Sans Fallback"/>
              </a:rPr>
              <a:t>（</a:t>
            </a:r>
            <a:r>
              <a:rPr sz="2400" b="1" i="0" kern="1200" spc="21" dirty="0" err="1" smtClean="0">
                <a:solidFill>
                  <a:srgbClr val="FF0000"/>
                </a:solidFill>
                <a:latin typeface="Droid Sans Fallback"/>
                <a:ea typeface="+mn-ea"/>
                <a:cs typeface="Droid Sans Fallback"/>
              </a:rPr>
              <a:t>親</a:t>
            </a:r>
            <a:r>
              <a:rPr sz="2400" b="1" i="0" kern="1200" spc="21" dirty="0" smtClean="0">
                <a:solidFill>
                  <a:srgbClr val="FF0000"/>
                </a:solidFill>
                <a:latin typeface="Droid Sans Fallback"/>
                <a:ea typeface="+mn-ea"/>
                <a:cs typeface="Droid Sans Fallback"/>
              </a:rPr>
              <a:t> </a:t>
            </a:r>
            <a:r>
              <a:rPr sz="2400" b="1" i="0" kern="1200" spc="9" dirty="0" err="1" smtClean="0">
                <a:solidFill>
                  <a:srgbClr val="FF0000"/>
                </a:solidFill>
                <a:latin typeface="Droid Sans Fallback"/>
                <a:ea typeface="+mn-ea"/>
                <a:cs typeface="Droid Sans Fallback"/>
              </a:rPr>
              <a:t>密的</a:t>
            </a:r>
            <a:r>
              <a:rPr sz="2400" b="1" i="0" kern="1200" dirty="0" err="1" smtClean="0">
                <a:solidFill>
                  <a:srgbClr val="FF0000"/>
                </a:solidFill>
                <a:latin typeface="Droid Sans Fallback"/>
                <a:ea typeface="+mn-ea"/>
                <a:cs typeface="Droid Sans Fallback"/>
              </a:rPr>
              <a:t>親戚</a:t>
            </a:r>
            <a:r>
              <a:rPr sz="2400" b="1" i="0" kern="1200" spc="-9" dirty="0" err="1" smtClean="0">
                <a:solidFill>
                  <a:srgbClr val="FF0000"/>
                </a:solidFill>
                <a:latin typeface="Droid Sans Fallback"/>
                <a:ea typeface="+mn-ea"/>
                <a:cs typeface="Droid Sans Fallback"/>
              </a:rPr>
              <a:t>好</a:t>
            </a:r>
            <a:r>
              <a:rPr sz="2400" b="1" i="0" kern="1200" spc="-4" dirty="0" err="1" smtClean="0">
                <a:solidFill>
                  <a:srgbClr val="FF0000"/>
                </a:solidFill>
                <a:latin typeface="Droid Sans Fallback"/>
                <a:ea typeface="+mn-ea"/>
                <a:cs typeface="Droid Sans Fallback"/>
              </a:rPr>
              <a:t>友</a:t>
            </a:r>
            <a:r>
              <a:rPr sz="2400" b="1" i="0" kern="1200" dirty="0" err="1" smtClean="0">
                <a:solidFill>
                  <a:srgbClr val="FF0000"/>
                </a:solidFill>
                <a:latin typeface="Droid Sans Fallback"/>
                <a:ea typeface="+mn-ea"/>
                <a:cs typeface="Droid Sans Fallback"/>
              </a:rPr>
              <a:t>）</a:t>
            </a:r>
            <a:r>
              <a:rPr sz="2400" b="1" i="0" kern="1200" spc="-9" dirty="0" err="1" smtClean="0">
                <a:solidFill>
                  <a:srgbClr val="FF0000"/>
                </a:solidFill>
                <a:latin typeface="Droid Sans Fallback"/>
                <a:ea typeface="+mn-ea"/>
                <a:cs typeface="Droid Sans Fallback"/>
              </a:rPr>
              <a:t>聯</a:t>
            </a:r>
            <a:r>
              <a:rPr sz="2400" b="1" i="0" kern="1200" dirty="0" err="1" smtClean="0">
                <a:solidFill>
                  <a:srgbClr val="FF0000"/>
                </a:solidFill>
                <a:latin typeface="Droid Sans Fallback"/>
                <a:ea typeface="+mn-ea"/>
                <a:cs typeface="Droid Sans Fallback"/>
              </a:rPr>
              <a:t>絡求</a:t>
            </a:r>
            <a:r>
              <a:rPr sz="2400" b="1" i="0" kern="1200" spc="-13" dirty="0" err="1" smtClean="0">
                <a:solidFill>
                  <a:srgbClr val="FF0000"/>
                </a:solidFill>
                <a:latin typeface="Droid Sans Fallback"/>
                <a:ea typeface="+mn-ea"/>
                <a:cs typeface="Droid Sans Fallback"/>
              </a:rPr>
              <a:t>助</a:t>
            </a:r>
            <a:r>
              <a:rPr sz="2400" b="1" i="0" kern="1200" dirty="0" err="1" smtClean="0">
                <a:solidFill>
                  <a:srgbClr val="FF0000"/>
                </a:solidFill>
                <a:latin typeface="Droid Sans Fallback"/>
                <a:ea typeface="+mn-ea"/>
                <a:cs typeface="Droid Sans Fallback"/>
              </a:rPr>
              <a:t>，但</a:t>
            </a:r>
            <a:r>
              <a:rPr sz="2400" b="1" i="0" kern="1200" spc="-9" dirty="0" err="1" smtClean="0">
                <a:solidFill>
                  <a:srgbClr val="FF0000"/>
                </a:solidFill>
                <a:latin typeface="Droid Sans Fallback"/>
                <a:ea typeface="+mn-ea"/>
                <a:cs typeface="Droid Sans Fallback"/>
              </a:rPr>
              <a:t>應</a:t>
            </a:r>
            <a:r>
              <a:rPr sz="2400" b="1" i="0" kern="1200" dirty="0" err="1" smtClean="0">
                <a:solidFill>
                  <a:srgbClr val="FF0000"/>
                </a:solidFill>
                <a:latin typeface="Droid Sans Fallback"/>
                <a:ea typeface="+mn-ea"/>
                <a:cs typeface="Droid Sans Fallback"/>
              </a:rPr>
              <a:t>事先</a:t>
            </a:r>
            <a:r>
              <a:rPr sz="2400" b="1" i="0" kern="1200" spc="-9" dirty="0" err="1" smtClean="0">
                <a:solidFill>
                  <a:srgbClr val="FF0000"/>
                </a:solidFill>
                <a:latin typeface="Droid Sans Fallback"/>
                <a:ea typeface="+mn-ea"/>
                <a:cs typeface="Droid Sans Fallback"/>
              </a:rPr>
              <a:t>安</a:t>
            </a:r>
            <a:r>
              <a:rPr sz="2400" b="1" i="0" kern="1200" dirty="0" err="1" smtClean="0">
                <a:solidFill>
                  <a:srgbClr val="FF0000"/>
                </a:solidFill>
                <a:latin typeface="Droid Sans Fallback"/>
                <a:ea typeface="+mn-ea"/>
                <a:cs typeface="Droid Sans Fallback"/>
              </a:rPr>
              <a:t>排</a:t>
            </a:r>
            <a:r>
              <a:rPr sz="2400" b="1" i="0" kern="1200" spc="-4" dirty="0" err="1" smtClean="0">
                <a:solidFill>
                  <a:srgbClr val="FF0000"/>
                </a:solidFill>
                <a:latin typeface="Droid Sans Fallback"/>
                <a:ea typeface="+mn-ea"/>
                <a:cs typeface="Droid Sans Fallback"/>
              </a:rPr>
              <a:t>好</a:t>
            </a:r>
            <a:r>
              <a:rPr sz="2400" b="1" i="0" kern="1200" spc="21" dirty="0" smtClean="0">
                <a:solidFill>
                  <a:srgbClr val="FF0000"/>
                </a:solidFill>
                <a:latin typeface="Droid Sans Fallback"/>
                <a:ea typeface="+mn-ea"/>
                <a:cs typeface="Droid Sans Fallback"/>
              </a:rPr>
              <a:t>。</a:t>
            </a:r>
            <a:endParaRPr sz="2400" b="1" i="0" kern="1200" dirty="0" smtClean="0">
              <a:solidFill>
                <a:prstClr val="black"/>
              </a:solidFill>
              <a:latin typeface="Droid Sans Fallback"/>
              <a:ea typeface="+mn-ea"/>
              <a:cs typeface="Droid Sans Fallback"/>
            </a:endParaRPr>
          </a:p>
          <a:p>
            <a:pPr marL="393667" marR="47239" indent="7602" algn="just" hangingPunct="1">
              <a:lnSpc>
                <a:spcPts val="2044"/>
              </a:lnSpc>
              <a:spcBef>
                <a:spcPts val="1043"/>
              </a:spcBef>
            </a:pPr>
            <a:r>
              <a:rPr sz="1710" i="0" kern="1200" spc="9" dirty="0" err="1" smtClean="0">
                <a:solidFill>
                  <a:prstClr val="black"/>
                </a:solidFill>
                <a:latin typeface="Droid Sans Fallback"/>
                <a:ea typeface="+mn-ea"/>
                <a:cs typeface="Droid Sans Fallback"/>
              </a:rPr>
              <a:t>小災</a:t>
            </a:r>
            <a:r>
              <a:rPr sz="1710" i="0" kern="1200" dirty="0" err="1" smtClean="0">
                <a:solidFill>
                  <a:prstClr val="black"/>
                </a:solidFill>
                <a:latin typeface="Droid Sans Fallback"/>
                <a:ea typeface="+mn-ea"/>
                <a:cs typeface="Droid Sans Fallback"/>
              </a:rPr>
              <a:t>害</a:t>
            </a:r>
            <a:r>
              <a:rPr sz="1710" i="0" kern="1200" spc="-4" dirty="0" err="1" smtClean="0">
                <a:solidFill>
                  <a:prstClr val="black"/>
                </a:solidFill>
                <a:latin typeface="Droid Sans Fallback"/>
                <a:ea typeface="+mn-ea"/>
                <a:cs typeface="Droid Sans Fallback"/>
              </a:rPr>
              <a:t>時</a:t>
            </a:r>
            <a:r>
              <a:rPr sz="1710" i="0" kern="1200" spc="-13" dirty="0" err="1" smtClean="0">
                <a:solidFill>
                  <a:prstClr val="black"/>
                </a:solidFill>
                <a:latin typeface="Droid Sans Fallback"/>
                <a:ea typeface="+mn-ea"/>
                <a:cs typeface="Droid Sans Fallback"/>
              </a:rPr>
              <a:t>，</a:t>
            </a:r>
            <a:r>
              <a:rPr sz="1710" i="0" kern="1200" dirty="0" err="1" smtClean="0">
                <a:solidFill>
                  <a:prstClr val="black"/>
                </a:solidFill>
                <a:latin typeface="Droid Sans Fallback"/>
                <a:ea typeface="+mn-ea"/>
                <a:cs typeface="Droid Sans Fallback"/>
              </a:rPr>
              <a:t>同一</a:t>
            </a:r>
            <a:r>
              <a:rPr sz="1710" i="0" kern="1200" spc="-9" dirty="0" err="1" smtClean="0">
                <a:solidFill>
                  <a:prstClr val="black"/>
                </a:solidFill>
                <a:latin typeface="Droid Sans Fallback"/>
                <a:ea typeface="+mn-ea"/>
                <a:cs typeface="Droid Sans Fallback"/>
              </a:rPr>
              <a:t>城</a:t>
            </a:r>
            <a:r>
              <a:rPr sz="1710" i="0" kern="1200" spc="-4" dirty="0" err="1" smtClean="0">
                <a:solidFill>
                  <a:prstClr val="black"/>
                </a:solidFill>
                <a:latin typeface="Droid Sans Fallback"/>
                <a:ea typeface="+mn-ea"/>
                <a:cs typeface="Droid Sans Fallback"/>
              </a:rPr>
              <a:t>鎮</a:t>
            </a:r>
            <a:r>
              <a:rPr sz="1710" i="0" kern="1200" dirty="0" err="1" smtClean="0">
                <a:solidFill>
                  <a:prstClr val="black"/>
                </a:solidFill>
                <a:latin typeface="Droid Sans Fallback"/>
                <a:ea typeface="+mn-ea"/>
                <a:cs typeface="Droid Sans Fallback"/>
              </a:rPr>
              <a:t>（</a:t>
            </a:r>
            <a:r>
              <a:rPr sz="1710" i="0" kern="1200" spc="-9" dirty="0" err="1" smtClean="0">
                <a:solidFill>
                  <a:prstClr val="black"/>
                </a:solidFill>
                <a:latin typeface="Droid Sans Fallback"/>
                <a:ea typeface="+mn-ea"/>
                <a:cs typeface="Droid Sans Fallback"/>
              </a:rPr>
              <a:t>本</a:t>
            </a:r>
            <a:r>
              <a:rPr sz="1710" i="0" kern="1200" dirty="0" err="1" smtClean="0">
                <a:solidFill>
                  <a:prstClr val="black"/>
                </a:solidFill>
                <a:latin typeface="Droid Sans Fallback"/>
                <a:ea typeface="+mn-ea"/>
                <a:cs typeface="Droid Sans Fallback"/>
              </a:rPr>
              <a:t>地）</a:t>
            </a:r>
            <a:r>
              <a:rPr sz="1710" i="0" kern="1200" spc="-9" dirty="0" err="1" smtClean="0">
                <a:solidFill>
                  <a:prstClr val="black"/>
                </a:solidFill>
                <a:latin typeface="Droid Sans Fallback"/>
                <a:ea typeface="+mn-ea"/>
                <a:cs typeface="Droid Sans Fallback"/>
              </a:rPr>
              <a:t>的</a:t>
            </a:r>
            <a:r>
              <a:rPr sz="1710" i="0" kern="1200" dirty="0" err="1" smtClean="0">
                <a:solidFill>
                  <a:prstClr val="black"/>
                </a:solidFill>
                <a:latin typeface="Droid Sans Fallback"/>
                <a:ea typeface="+mn-ea"/>
                <a:cs typeface="Droid Sans Fallback"/>
              </a:rPr>
              <a:t>親友</a:t>
            </a:r>
            <a:r>
              <a:rPr sz="1710" i="0" kern="1200" spc="-9" dirty="0" err="1" smtClean="0">
                <a:solidFill>
                  <a:prstClr val="black"/>
                </a:solidFill>
                <a:latin typeface="Droid Sans Fallback"/>
                <a:ea typeface="+mn-ea"/>
                <a:cs typeface="Droid Sans Fallback"/>
              </a:rPr>
              <a:t>足</a:t>
            </a:r>
            <a:r>
              <a:rPr sz="1710" i="0" kern="1200" dirty="0" err="1" smtClean="0">
                <a:solidFill>
                  <a:prstClr val="black"/>
                </a:solidFill>
                <a:latin typeface="Droid Sans Fallback"/>
                <a:ea typeface="+mn-ea"/>
                <a:cs typeface="Droid Sans Fallback"/>
              </a:rPr>
              <a:t>以協</a:t>
            </a:r>
            <a:r>
              <a:rPr sz="1710" i="0" kern="1200" spc="-9" dirty="0" err="1" smtClean="0">
                <a:solidFill>
                  <a:prstClr val="black"/>
                </a:solidFill>
                <a:latin typeface="Droid Sans Fallback"/>
                <a:ea typeface="+mn-ea"/>
                <a:cs typeface="Droid Sans Fallback"/>
              </a:rPr>
              <a:t>助</a:t>
            </a:r>
            <a:r>
              <a:rPr sz="1710" i="0" kern="1200" dirty="0" err="1" smtClean="0">
                <a:solidFill>
                  <a:prstClr val="black"/>
                </a:solidFill>
                <a:latin typeface="Droid Sans Fallback"/>
                <a:ea typeface="+mn-ea"/>
                <a:cs typeface="Droid Sans Fallback"/>
              </a:rPr>
              <a:t>家</a:t>
            </a:r>
            <a:r>
              <a:rPr sz="1710" i="0" kern="1200" spc="-4" dirty="0" err="1" smtClean="0">
                <a:solidFill>
                  <a:prstClr val="black"/>
                </a:solidFill>
                <a:latin typeface="Droid Sans Fallback"/>
                <a:ea typeface="+mn-ea"/>
                <a:cs typeface="Droid Sans Fallback"/>
              </a:rPr>
              <a:t>人</a:t>
            </a:r>
            <a:r>
              <a:rPr sz="1710" i="0" kern="1200" spc="-13" dirty="0" err="1" smtClean="0">
                <a:solidFill>
                  <a:prstClr val="black"/>
                </a:solidFill>
                <a:latin typeface="Droid Sans Fallback"/>
                <a:ea typeface="+mn-ea"/>
                <a:cs typeface="Droid Sans Fallback"/>
              </a:rPr>
              <a:t>（</a:t>
            </a:r>
            <a:r>
              <a:rPr sz="1710" i="0" kern="1200" dirty="0" err="1" smtClean="0">
                <a:solidFill>
                  <a:prstClr val="black"/>
                </a:solidFill>
                <a:latin typeface="Droid Sans Fallback"/>
                <a:ea typeface="+mn-ea"/>
                <a:cs typeface="Droid Sans Fallback"/>
              </a:rPr>
              <a:t>聯絡</a:t>
            </a:r>
            <a:r>
              <a:rPr sz="1710" i="0" kern="1200" spc="-13" dirty="0" err="1" smtClean="0">
                <a:solidFill>
                  <a:prstClr val="black"/>
                </a:solidFill>
                <a:latin typeface="Droid Sans Fallback"/>
                <a:ea typeface="+mn-ea"/>
                <a:cs typeface="Droid Sans Fallback"/>
              </a:rPr>
              <a:t>、</a:t>
            </a:r>
            <a:r>
              <a:rPr sz="1710" i="0" kern="1200" dirty="0" err="1" smtClean="0">
                <a:solidFill>
                  <a:prstClr val="black"/>
                </a:solidFill>
                <a:latin typeface="Droid Sans Fallback"/>
                <a:ea typeface="+mn-ea"/>
                <a:cs typeface="Droid Sans Fallback"/>
              </a:rPr>
              <a:t>醫</a:t>
            </a:r>
            <a:r>
              <a:rPr sz="1710" i="0" kern="1200" spc="21" dirty="0" err="1" smtClean="0">
                <a:solidFill>
                  <a:prstClr val="black"/>
                </a:solidFill>
                <a:latin typeface="Droid Sans Fallback"/>
                <a:ea typeface="+mn-ea"/>
                <a:cs typeface="Droid Sans Fallback"/>
              </a:rPr>
              <a:t>療</a:t>
            </a:r>
            <a:r>
              <a:rPr sz="1710" i="0" kern="1200" spc="-30" dirty="0" err="1" smtClean="0">
                <a:solidFill>
                  <a:prstClr val="black"/>
                </a:solidFill>
                <a:latin typeface="Droid Sans Fallback"/>
                <a:ea typeface="+mn-ea"/>
                <a:cs typeface="Droid Sans Fallback"/>
              </a:rPr>
              <a:t>照</a:t>
            </a:r>
            <a:r>
              <a:rPr sz="1710" i="0" kern="1200" spc="-4" dirty="0" err="1" smtClean="0">
                <a:solidFill>
                  <a:prstClr val="black"/>
                </a:solidFill>
                <a:latin typeface="Droid Sans Fallback"/>
                <a:ea typeface="+mn-ea"/>
                <a:cs typeface="Droid Sans Fallback"/>
              </a:rPr>
              <a:t>護</a:t>
            </a:r>
            <a:r>
              <a:rPr sz="1710" i="0" kern="1200" dirty="0" err="1" smtClean="0">
                <a:solidFill>
                  <a:prstClr val="black"/>
                </a:solidFill>
                <a:latin typeface="Droid Sans Fallback"/>
                <a:ea typeface="+mn-ea"/>
                <a:cs typeface="Droid Sans Fallback"/>
              </a:rPr>
              <a:t>、</a:t>
            </a:r>
            <a:r>
              <a:rPr sz="1710" i="0" kern="1200" spc="21" dirty="0" err="1" smtClean="0">
                <a:solidFill>
                  <a:prstClr val="black"/>
                </a:solidFill>
                <a:latin typeface="Droid Sans Fallback"/>
                <a:ea typeface="+mn-ea"/>
                <a:cs typeface="Droid Sans Fallback"/>
              </a:rPr>
              <a:t>收</a:t>
            </a:r>
            <a:r>
              <a:rPr sz="1710" i="0" kern="1200" spc="21" dirty="0" smtClean="0">
                <a:solidFill>
                  <a:prstClr val="black"/>
                </a:solidFill>
                <a:latin typeface="Droid Sans Fallback"/>
                <a:ea typeface="+mn-ea"/>
                <a:cs typeface="Droid Sans Fallback"/>
              </a:rPr>
              <a:t> </a:t>
            </a:r>
            <a:r>
              <a:rPr sz="1710" i="0" kern="1200" spc="9" dirty="0" err="1" smtClean="0">
                <a:solidFill>
                  <a:prstClr val="black"/>
                </a:solidFill>
                <a:latin typeface="Droid Sans Fallback"/>
                <a:ea typeface="+mn-ea"/>
                <a:cs typeface="Droid Sans Fallback"/>
              </a:rPr>
              <a:t>容安</a:t>
            </a:r>
            <a:r>
              <a:rPr sz="1710" i="0" kern="1200" dirty="0" err="1" smtClean="0">
                <a:solidFill>
                  <a:prstClr val="black"/>
                </a:solidFill>
                <a:latin typeface="Droid Sans Fallback"/>
                <a:ea typeface="+mn-ea"/>
                <a:cs typeface="Droid Sans Fallback"/>
              </a:rPr>
              <a:t>置</a:t>
            </a:r>
            <a:r>
              <a:rPr sz="1710" i="0" kern="1200" spc="-4" dirty="0" err="1" smtClean="0">
                <a:solidFill>
                  <a:prstClr val="black"/>
                </a:solidFill>
                <a:latin typeface="Droid Sans Fallback"/>
                <a:ea typeface="+mn-ea"/>
                <a:cs typeface="Droid Sans Fallback"/>
              </a:rPr>
              <a:t>等</a:t>
            </a:r>
            <a:r>
              <a:rPr sz="1710" i="0" kern="1200" spc="-4" dirty="0" smtClean="0">
                <a:solidFill>
                  <a:prstClr val="black"/>
                </a:solidFill>
                <a:latin typeface="Droid Sans Fallback"/>
                <a:ea typeface="+mn-ea"/>
                <a:cs typeface="Droid Sans Fallback"/>
              </a:rPr>
              <a:t>），</a:t>
            </a:r>
            <a:r>
              <a:rPr sz="1710" i="0" kern="1200" dirty="0" err="1" smtClean="0">
                <a:solidFill>
                  <a:prstClr val="black"/>
                </a:solidFill>
                <a:latin typeface="Droid Sans Fallback"/>
                <a:ea typeface="+mn-ea"/>
                <a:cs typeface="Droid Sans Fallback"/>
              </a:rPr>
              <a:t>但</a:t>
            </a:r>
            <a:r>
              <a:rPr sz="1710" i="0" kern="1200" spc="-9" dirty="0" err="1" smtClean="0">
                <a:solidFill>
                  <a:prstClr val="black"/>
                </a:solidFill>
                <a:latin typeface="Droid Sans Fallback"/>
                <a:ea typeface="+mn-ea"/>
                <a:cs typeface="Droid Sans Fallback"/>
              </a:rPr>
              <a:t>大</a:t>
            </a:r>
            <a:r>
              <a:rPr sz="1710" i="0" kern="1200" dirty="0" err="1" smtClean="0">
                <a:solidFill>
                  <a:prstClr val="black"/>
                </a:solidFill>
                <a:latin typeface="Droid Sans Fallback"/>
                <a:ea typeface="+mn-ea"/>
                <a:cs typeface="Droid Sans Fallback"/>
              </a:rPr>
              <a:t>災害</a:t>
            </a:r>
            <a:r>
              <a:rPr sz="1710" i="0" kern="1200" spc="-13" dirty="0" err="1" smtClean="0">
                <a:solidFill>
                  <a:prstClr val="black"/>
                </a:solidFill>
                <a:latin typeface="Droid Sans Fallback"/>
                <a:ea typeface="+mn-ea"/>
                <a:cs typeface="Droid Sans Fallback"/>
              </a:rPr>
              <a:t>時</a:t>
            </a:r>
            <a:r>
              <a:rPr sz="1710" i="0" kern="1200" dirty="0" err="1" smtClean="0">
                <a:solidFill>
                  <a:prstClr val="black"/>
                </a:solidFill>
                <a:latin typeface="Droid Sans Fallback"/>
                <a:ea typeface="+mn-ea"/>
                <a:cs typeface="Droid Sans Fallback"/>
              </a:rPr>
              <a:t>，可</a:t>
            </a:r>
            <a:r>
              <a:rPr sz="1710" i="0" kern="1200" spc="-9" dirty="0" err="1" smtClean="0">
                <a:solidFill>
                  <a:prstClr val="black"/>
                </a:solidFill>
                <a:latin typeface="Droid Sans Fallback"/>
                <a:ea typeface="+mn-ea"/>
                <a:cs typeface="Droid Sans Fallback"/>
              </a:rPr>
              <a:t>能</a:t>
            </a:r>
            <a:r>
              <a:rPr sz="1710" i="0" kern="1200" dirty="0" err="1" smtClean="0">
                <a:solidFill>
                  <a:prstClr val="black"/>
                </a:solidFill>
                <a:latin typeface="Droid Sans Fallback"/>
                <a:ea typeface="+mn-ea"/>
                <a:cs typeface="Droid Sans Fallback"/>
              </a:rPr>
              <a:t>需要</a:t>
            </a:r>
            <a:r>
              <a:rPr sz="1710" i="0" kern="1200" spc="-9" dirty="0" err="1" smtClean="0">
                <a:solidFill>
                  <a:prstClr val="black"/>
                </a:solidFill>
                <a:latin typeface="Droid Sans Fallback"/>
                <a:ea typeface="+mn-ea"/>
                <a:cs typeface="Droid Sans Fallback"/>
              </a:rPr>
              <a:t>外</a:t>
            </a:r>
            <a:r>
              <a:rPr sz="1710" i="0" kern="1200" dirty="0" err="1" smtClean="0">
                <a:solidFill>
                  <a:prstClr val="black"/>
                </a:solidFill>
                <a:latin typeface="Droid Sans Fallback"/>
                <a:ea typeface="+mn-ea"/>
                <a:cs typeface="Droid Sans Fallback"/>
              </a:rPr>
              <a:t>地的</a:t>
            </a:r>
            <a:r>
              <a:rPr sz="1710" i="0" kern="1200" spc="-9" dirty="0" err="1" smtClean="0">
                <a:solidFill>
                  <a:prstClr val="black"/>
                </a:solidFill>
                <a:latin typeface="Droid Sans Fallback"/>
                <a:ea typeface="+mn-ea"/>
                <a:cs typeface="Droid Sans Fallback"/>
              </a:rPr>
              <a:t>親</a:t>
            </a:r>
            <a:r>
              <a:rPr sz="1710" i="0" kern="1200" dirty="0" err="1" smtClean="0">
                <a:solidFill>
                  <a:prstClr val="black"/>
                </a:solidFill>
                <a:latin typeface="Droid Sans Fallback"/>
                <a:ea typeface="+mn-ea"/>
                <a:cs typeface="Droid Sans Fallback"/>
              </a:rPr>
              <a:t>友過</a:t>
            </a:r>
            <a:r>
              <a:rPr sz="1710" i="0" kern="1200" spc="-9" dirty="0" err="1" smtClean="0">
                <a:solidFill>
                  <a:prstClr val="black"/>
                </a:solidFill>
                <a:latin typeface="Droid Sans Fallback"/>
                <a:ea typeface="+mn-ea"/>
                <a:cs typeface="Droid Sans Fallback"/>
              </a:rPr>
              <a:t>來</a:t>
            </a:r>
            <a:r>
              <a:rPr sz="1710" i="0" kern="1200" dirty="0" err="1" smtClean="0">
                <a:solidFill>
                  <a:prstClr val="black"/>
                </a:solidFill>
                <a:latin typeface="Droid Sans Fallback"/>
                <a:ea typeface="+mn-ea"/>
                <a:cs typeface="Droid Sans Fallback"/>
              </a:rPr>
              <a:t>幫</a:t>
            </a:r>
            <a:r>
              <a:rPr sz="1710" i="0" kern="1200" spc="-9" dirty="0" err="1" smtClean="0">
                <a:solidFill>
                  <a:prstClr val="black"/>
                </a:solidFill>
                <a:latin typeface="Droid Sans Fallback"/>
                <a:ea typeface="+mn-ea"/>
                <a:cs typeface="Droid Sans Fallback"/>
              </a:rPr>
              <a:t>忙</a:t>
            </a:r>
            <a:r>
              <a:rPr sz="1710" i="0" kern="1200" spc="21" dirty="0" smtClean="0">
                <a:solidFill>
                  <a:prstClr val="black"/>
                </a:solidFill>
                <a:latin typeface="Droid Sans Fallback"/>
                <a:ea typeface="+mn-ea"/>
                <a:cs typeface="Droid Sans Fallback"/>
              </a:rPr>
              <a:t>。</a:t>
            </a:r>
            <a:endParaRPr sz="1710" i="0" kern="1200" dirty="0" smtClean="0">
              <a:solidFill>
                <a:prstClr val="black"/>
              </a:solidFill>
              <a:latin typeface="Droid Sans Fallback"/>
              <a:ea typeface="+mn-ea"/>
              <a:cs typeface="Droid Sans Fallback"/>
            </a:endParaRPr>
          </a:p>
          <a:p>
            <a:pPr hangingPunct="1"/>
            <a:endParaRPr sz="1710" i="0" kern="1200" dirty="0">
              <a:solidFill>
                <a:prstClr val="black"/>
              </a:solidFill>
              <a:latin typeface="Times New Roman"/>
              <a:ea typeface="+mn-ea"/>
              <a:cs typeface="Times New Roman"/>
            </a:endParaRPr>
          </a:p>
          <a:p>
            <a:pPr hangingPunct="1">
              <a:spcBef>
                <a:spcPts val="4"/>
              </a:spcBef>
            </a:pPr>
            <a:endParaRPr sz="1924" i="0" kern="1200" dirty="0">
              <a:solidFill>
                <a:prstClr val="black"/>
              </a:solidFill>
              <a:latin typeface="Times New Roman"/>
              <a:ea typeface="+mn-ea"/>
              <a:cs typeface="Times New Roman"/>
            </a:endParaRPr>
          </a:p>
          <a:p>
            <a:pPr marL="133032" marR="3754765" algn="just" hangingPunct="1">
              <a:lnSpc>
                <a:spcPct val="100099"/>
              </a:lnSpc>
            </a:pPr>
            <a:r>
              <a:rPr sz="2000" b="1" i="0" kern="1200" dirty="0">
                <a:solidFill>
                  <a:srgbClr val="0000CC"/>
                </a:solidFill>
                <a:latin typeface="Droid Sans Fallback"/>
                <a:ea typeface="+mn-ea"/>
                <a:cs typeface="Droid Sans Fallback"/>
              </a:rPr>
              <a:t>每個家庭只要花一點時間，一起討論，有 了共同的默契，萬一發生大災害，對家人 一定有相當大的助益。避免家人互尋的問 題，變成救災單位的負擔，讓救災資源用 在最需要的地方。</a:t>
            </a:r>
            <a:endParaRPr sz="2000" b="1" i="0" kern="1200" dirty="0">
              <a:solidFill>
                <a:prstClr val="black"/>
              </a:solidFill>
              <a:latin typeface="Droid Sans Fallback"/>
              <a:ea typeface="+mn-ea"/>
              <a:cs typeface="Droid Sans Fallback"/>
            </a:endParaRPr>
          </a:p>
        </p:txBody>
      </p:sp>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3149" y="4290935"/>
            <a:ext cx="3492472" cy="2429637"/>
          </a:xfrm>
          <a:prstGeom prst="rect">
            <a:avLst/>
          </a:prstGeom>
        </p:spPr>
      </p:pic>
    </p:spTree>
    <p:extLst>
      <p:ext uri="{BB962C8B-B14F-4D97-AF65-F5344CB8AC3E}">
        <p14:creationId xmlns:p14="http://schemas.microsoft.com/office/powerpoint/2010/main" val="156252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平時多流汗，災時少流血"/>
          <p:cNvSpPr txBox="1">
            <a:spLocks noGrp="1"/>
          </p:cNvSpPr>
          <p:nvPr>
            <p:ph type="title" idx="4294967295"/>
          </p:nvPr>
        </p:nvSpPr>
        <p:spPr>
          <a:xfrm>
            <a:off x="468312" y="4213225"/>
            <a:ext cx="8207376" cy="1079500"/>
          </a:xfrm>
          <a:prstGeom prst="rect">
            <a:avLst/>
          </a:prstGeom>
        </p:spPr>
        <p:txBody>
          <a:bodyPr>
            <a:normAutofit/>
          </a:bodyPr>
          <a:lstStyle>
            <a:lvl1pPr algn="r" defTabSz="850391">
              <a:defRPr sz="5580"/>
            </a:lvl1pPr>
          </a:lstStyle>
          <a:p>
            <a:r>
              <a:t>平時多流汗，災時少流血</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55343" y="136476"/>
            <a:ext cx="7233313" cy="769439"/>
          </a:xfrm>
          <a:prstGeom prst="rect">
            <a:avLst/>
          </a:prstGeom>
          <a:solidFill>
            <a:schemeClr val="accent6">
              <a:lumMod val="60000"/>
              <a:lumOff val="40000"/>
            </a:schemeClr>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zh-TW" altLang="en-US" sz="4400" b="1" i="0" u="none" strike="noStrike" cap="none" spc="0" normalizeH="0" baseline="0" dirty="0" smtClean="0">
                <a:ln>
                  <a:noFill/>
                </a:ln>
                <a:solidFill>
                  <a:srgbClr val="000000"/>
                </a:solidFill>
                <a:effectLst/>
                <a:uFillTx/>
                <a:latin typeface="+mj-lt"/>
                <a:ea typeface="+mj-ea"/>
                <a:cs typeface="+mj-cs"/>
                <a:sym typeface="Arial"/>
              </a:rPr>
              <a:t>螢幕</a:t>
            </a:r>
            <a:endParaRPr kumimoji="0" lang="zh-TW" altLang="en-US" sz="4400" b="1" i="0" u="none" strike="noStrike" cap="none" spc="0" normalizeH="0" baseline="0" dirty="0">
              <a:ln>
                <a:noFill/>
              </a:ln>
              <a:solidFill>
                <a:srgbClr val="000000"/>
              </a:solidFill>
              <a:effectLst/>
              <a:uFillTx/>
              <a:latin typeface="+mj-lt"/>
              <a:ea typeface="+mj-ea"/>
              <a:cs typeface="+mj-cs"/>
              <a:sym typeface="Arial"/>
            </a:endParaRPr>
          </a:p>
        </p:txBody>
      </p:sp>
      <p:grpSp>
        <p:nvGrpSpPr>
          <p:cNvPr id="68" name="群組 67"/>
          <p:cNvGrpSpPr/>
          <p:nvPr/>
        </p:nvGrpSpPr>
        <p:grpSpPr>
          <a:xfrm>
            <a:off x="204716" y="1364774"/>
            <a:ext cx="750627" cy="777923"/>
            <a:chOff x="955343" y="1978925"/>
            <a:chExt cx="750627" cy="777923"/>
          </a:xfrm>
        </p:grpSpPr>
        <p:sp>
          <p:nvSpPr>
            <p:cNvPr id="66" name="橢圓 6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67" name="文字方塊 66"/>
            <p:cNvSpPr txBox="1"/>
            <p:nvPr/>
          </p:nvSpPr>
          <p:spPr>
            <a:xfrm>
              <a:off x="1092130" y="2183221"/>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69" name="群組 68"/>
          <p:cNvGrpSpPr/>
          <p:nvPr/>
        </p:nvGrpSpPr>
        <p:grpSpPr>
          <a:xfrm>
            <a:off x="1092130" y="1364774"/>
            <a:ext cx="750627" cy="777923"/>
            <a:chOff x="955343" y="1978925"/>
            <a:chExt cx="750627" cy="777923"/>
          </a:xfrm>
        </p:grpSpPr>
        <p:sp>
          <p:nvSpPr>
            <p:cNvPr id="70" name="橢圓 69"/>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71" name="文字方塊 70"/>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709</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72" name="群組 71"/>
          <p:cNvGrpSpPr/>
          <p:nvPr/>
        </p:nvGrpSpPr>
        <p:grpSpPr>
          <a:xfrm>
            <a:off x="1979544" y="1364774"/>
            <a:ext cx="750627" cy="777923"/>
            <a:chOff x="955343" y="1978925"/>
            <a:chExt cx="750627" cy="777923"/>
          </a:xfrm>
        </p:grpSpPr>
        <p:sp>
          <p:nvSpPr>
            <p:cNvPr id="73" name="橢圓 72"/>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74" name="文字方塊 73"/>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708</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75" name="群組 74"/>
          <p:cNvGrpSpPr/>
          <p:nvPr/>
        </p:nvGrpSpPr>
        <p:grpSpPr>
          <a:xfrm>
            <a:off x="2866958" y="1364774"/>
            <a:ext cx="750627" cy="777923"/>
            <a:chOff x="955343" y="1978925"/>
            <a:chExt cx="750627" cy="777923"/>
          </a:xfrm>
        </p:grpSpPr>
        <p:sp>
          <p:nvSpPr>
            <p:cNvPr id="76" name="橢圓 7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77" name="文字方塊 76"/>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707</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78" name="群組 77"/>
          <p:cNvGrpSpPr/>
          <p:nvPr/>
        </p:nvGrpSpPr>
        <p:grpSpPr>
          <a:xfrm>
            <a:off x="3754372" y="1364774"/>
            <a:ext cx="750627" cy="777923"/>
            <a:chOff x="955343" y="1978925"/>
            <a:chExt cx="750627" cy="777923"/>
          </a:xfrm>
        </p:grpSpPr>
        <p:sp>
          <p:nvSpPr>
            <p:cNvPr id="79" name="橢圓 78"/>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80" name="文字方塊 79"/>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706</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81" name="群組 80"/>
          <p:cNvGrpSpPr/>
          <p:nvPr/>
        </p:nvGrpSpPr>
        <p:grpSpPr>
          <a:xfrm>
            <a:off x="4641786" y="1364774"/>
            <a:ext cx="750627" cy="777923"/>
            <a:chOff x="955343" y="1978925"/>
            <a:chExt cx="750627" cy="777923"/>
          </a:xfrm>
        </p:grpSpPr>
        <p:sp>
          <p:nvSpPr>
            <p:cNvPr id="82" name="橢圓 81"/>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83" name="文字方塊 82"/>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705</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84" name="群組 83"/>
          <p:cNvGrpSpPr/>
          <p:nvPr/>
        </p:nvGrpSpPr>
        <p:grpSpPr>
          <a:xfrm>
            <a:off x="5529200" y="1364774"/>
            <a:ext cx="750627" cy="777923"/>
            <a:chOff x="955343" y="1978925"/>
            <a:chExt cx="750627" cy="777923"/>
          </a:xfrm>
        </p:grpSpPr>
        <p:sp>
          <p:nvSpPr>
            <p:cNvPr id="85" name="橢圓 84"/>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86" name="文字方塊 85"/>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704</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87" name="群組 86"/>
          <p:cNvGrpSpPr/>
          <p:nvPr/>
        </p:nvGrpSpPr>
        <p:grpSpPr>
          <a:xfrm>
            <a:off x="6416614" y="1364774"/>
            <a:ext cx="750627" cy="777923"/>
            <a:chOff x="955343" y="1978925"/>
            <a:chExt cx="750627" cy="777923"/>
          </a:xfrm>
        </p:grpSpPr>
        <p:sp>
          <p:nvSpPr>
            <p:cNvPr id="88" name="橢圓 87"/>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89" name="文字方塊 88"/>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703</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90" name="群組 89"/>
          <p:cNvGrpSpPr/>
          <p:nvPr/>
        </p:nvGrpSpPr>
        <p:grpSpPr>
          <a:xfrm>
            <a:off x="7304028" y="1364774"/>
            <a:ext cx="750627" cy="777923"/>
            <a:chOff x="955343" y="1978925"/>
            <a:chExt cx="750627" cy="777923"/>
          </a:xfrm>
        </p:grpSpPr>
        <p:sp>
          <p:nvSpPr>
            <p:cNvPr id="91" name="橢圓 90"/>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92" name="文字方塊 91"/>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702</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93" name="群組 92"/>
          <p:cNvGrpSpPr/>
          <p:nvPr/>
        </p:nvGrpSpPr>
        <p:grpSpPr>
          <a:xfrm>
            <a:off x="8191442" y="1364774"/>
            <a:ext cx="750627" cy="777923"/>
            <a:chOff x="955343" y="1978925"/>
            <a:chExt cx="750627" cy="777923"/>
          </a:xfrm>
        </p:grpSpPr>
        <p:sp>
          <p:nvSpPr>
            <p:cNvPr id="94" name="橢圓 93"/>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95" name="文字方塊 94"/>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701</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96" name="群組 95"/>
          <p:cNvGrpSpPr/>
          <p:nvPr/>
        </p:nvGrpSpPr>
        <p:grpSpPr>
          <a:xfrm>
            <a:off x="204716" y="2264686"/>
            <a:ext cx="750627" cy="777923"/>
            <a:chOff x="955343" y="1978925"/>
            <a:chExt cx="750627" cy="777923"/>
          </a:xfrm>
        </p:grpSpPr>
        <p:sp>
          <p:nvSpPr>
            <p:cNvPr id="97" name="橢圓 96"/>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98" name="文字方塊 97"/>
            <p:cNvSpPr txBox="1"/>
            <p:nvPr/>
          </p:nvSpPr>
          <p:spPr>
            <a:xfrm>
              <a:off x="1092130" y="2183221"/>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99" name="群組 98"/>
          <p:cNvGrpSpPr/>
          <p:nvPr/>
        </p:nvGrpSpPr>
        <p:grpSpPr>
          <a:xfrm>
            <a:off x="1092130" y="2264686"/>
            <a:ext cx="750627" cy="777923"/>
            <a:chOff x="955343" y="1978925"/>
            <a:chExt cx="750627" cy="777923"/>
          </a:xfrm>
        </p:grpSpPr>
        <p:sp>
          <p:nvSpPr>
            <p:cNvPr id="100" name="橢圓 99"/>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01" name="文字方塊 100"/>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809</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02" name="群組 101"/>
          <p:cNvGrpSpPr/>
          <p:nvPr/>
        </p:nvGrpSpPr>
        <p:grpSpPr>
          <a:xfrm>
            <a:off x="1979544" y="2264686"/>
            <a:ext cx="750627" cy="777923"/>
            <a:chOff x="955343" y="1978925"/>
            <a:chExt cx="750627" cy="777923"/>
          </a:xfrm>
        </p:grpSpPr>
        <p:sp>
          <p:nvSpPr>
            <p:cNvPr id="103" name="橢圓 102"/>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04" name="文字方塊 103"/>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808</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05" name="群組 104"/>
          <p:cNvGrpSpPr/>
          <p:nvPr/>
        </p:nvGrpSpPr>
        <p:grpSpPr>
          <a:xfrm>
            <a:off x="2866958" y="2264686"/>
            <a:ext cx="750627" cy="777923"/>
            <a:chOff x="955343" y="1978925"/>
            <a:chExt cx="750627" cy="777923"/>
          </a:xfrm>
        </p:grpSpPr>
        <p:sp>
          <p:nvSpPr>
            <p:cNvPr id="106" name="橢圓 10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07" name="文字方塊 106"/>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807</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08" name="群組 107"/>
          <p:cNvGrpSpPr/>
          <p:nvPr/>
        </p:nvGrpSpPr>
        <p:grpSpPr>
          <a:xfrm>
            <a:off x="3754372" y="2264686"/>
            <a:ext cx="750627" cy="777923"/>
            <a:chOff x="955343" y="1978925"/>
            <a:chExt cx="750627" cy="777923"/>
          </a:xfrm>
        </p:grpSpPr>
        <p:sp>
          <p:nvSpPr>
            <p:cNvPr id="109" name="橢圓 108"/>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10" name="文字方塊 109"/>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806</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11" name="群組 110"/>
          <p:cNvGrpSpPr/>
          <p:nvPr/>
        </p:nvGrpSpPr>
        <p:grpSpPr>
          <a:xfrm>
            <a:off x="4641786" y="2264686"/>
            <a:ext cx="750627" cy="777923"/>
            <a:chOff x="955343" y="1978925"/>
            <a:chExt cx="750627" cy="777923"/>
          </a:xfrm>
        </p:grpSpPr>
        <p:sp>
          <p:nvSpPr>
            <p:cNvPr id="112" name="橢圓 111"/>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13" name="文字方塊 112"/>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805</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14" name="群組 113"/>
          <p:cNvGrpSpPr/>
          <p:nvPr/>
        </p:nvGrpSpPr>
        <p:grpSpPr>
          <a:xfrm>
            <a:off x="5529200" y="2264686"/>
            <a:ext cx="750627" cy="777923"/>
            <a:chOff x="955343" y="1978925"/>
            <a:chExt cx="750627" cy="777923"/>
          </a:xfrm>
        </p:grpSpPr>
        <p:sp>
          <p:nvSpPr>
            <p:cNvPr id="115" name="橢圓 114"/>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16" name="文字方塊 115"/>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804</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17" name="群組 116"/>
          <p:cNvGrpSpPr/>
          <p:nvPr/>
        </p:nvGrpSpPr>
        <p:grpSpPr>
          <a:xfrm>
            <a:off x="6416614" y="2264686"/>
            <a:ext cx="750627" cy="777923"/>
            <a:chOff x="955343" y="1978925"/>
            <a:chExt cx="750627" cy="777923"/>
          </a:xfrm>
        </p:grpSpPr>
        <p:sp>
          <p:nvSpPr>
            <p:cNvPr id="118" name="橢圓 117"/>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19" name="文字方塊 118"/>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803</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20" name="群組 119"/>
          <p:cNvGrpSpPr/>
          <p:nvPr/>
        </p:nvGrpSpPr>
        <p:grpSpPr>
          <a:xfrm>
            <a:off x="7304028" y="2264686"/>
            <a:ext cx="750627" cy="777923"/>
            <a:chOff x="955343" y="1978925"/>
            <a:chExt cx="750627" cy="777923"/>
          </a:xfrm>
        </p:grpSpPr>
        <p:sp>
          <p:nvSpPr>
            <p:cNvPr id="121" name="橢圓 120"/>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22" name="文字方塊 121"/>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802</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23" name="群組 122"/>
          <p:cNvGrpSpPr/>
          <p:nvPr/>
        </p:nvGrpSpPr>
        <p:grpSpPr>
          <a:xfrm>
            <a:off x="8191442" y="2264686"/>
            <a:ext cx="750627" cy="777923"/>
            <a:chOff x="955343" y="1978925"/>
            <a:chExt cx="750627" cy="777923"/>
          </a:xfrm>
        </p:grpSpPr>
        <p:sp>
          <p:nvSpPr>
            <p:cNvPr id="124" name="橢圓 123"/>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25" name="文字方塊 124"/>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801</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26" name="群組 125"/>
          <p:cNvGrpSpPr/>
          <p:nvPr/>
        </p:nvGrpSpPr>
        <p:grpSpPr>
          <a:xfrm>
            <a:off x="204716" y="3205961"/>
            <a:ext cx="750627" cy="777923"/>
            <a:chOff x="955343" y="1978925"/>
            <a:chExt cx="750627" cy="777923"/>
          </a:xfrm>
        </p:grpSpPr>
        <p:sp>
          <p:nvSpPr>
            <p:cNvPr id="127" name="橢圓 126"/>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28" name="文字方塊 127"/>
            <p:cNvSpPr txBox="1"/>
            <p:nvPr/>
          </p:nvSpPr>
          <p:spPr>
            <a:xfrm>
              <a:off x="1092130" y="2183221"/>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29" name="群組 128"/>
          <p:cNvGrpSpPr/>
          <p:nvPr/>
        </p:nvGrpSpPr>
        <p:grpSpPr>
          <a:xfrm>
            <a:off x="1092130" y="3205961"/>
            <a:ext cx="750627" cy="777923"/>
            <a:chOff x="955343" y="1978925"/>
            <a:chExt cx="750627" cy="777923"/>
          </a:xfrm>
        </p:grpSpPr>
        <p:sp>
          <p:nvSpPr>
            <p:cNvPr id="130" name="橢圓 129"/>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31" name="文字方塊 130"/>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TW" b="1" i="0" dirty="0"/>
                <a:t>9</a:t>
              </a: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09</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32" name="群組 131"/>
          <p:cNvGrpSpPr/>
          <p:nvPr/>
        </p:nvGrpSpPr>
        <p:grpSpPr>
          <a:xfrm>
            <a:off x="1979544" y="3205961"/>
            <a:ext cx="750627" cy="777923"/>
            <a:chOff x="955343" y="1978925"/>
            <a:chExt cx="750627" cy="777923"/>
          </a:xfrm>
        </p:grpSpPr>
        <p:sp>
          <p:nvSpPr>
            <p:cNvPr id="133" name="橢圓 132"/>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34" name="文字方塊 133"/>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908</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35" name="群組 134"/>
          <p:cNvGrpSpPr/>
          <p:nvPr/>
        </p:nvGrpSpPr>
        <p:grpSpPr>
          <a:xfrm>
            <a:off x="2866958" y="3205961"/>
            <a:ext cx="750627" cy="777923"/>
            <a:chOff x="955343" y="1978925"/>
            <a:chExt cx="750627" cy="777923"/>
          </a:xfrm>
        </p:grpSpPr>
        <p:sp>
          <p:nvSpPr>
            <p:cNvPr id="136" name="橢圓 13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37" name="文字方塊 136"/>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907</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38" name="群組 137"/>
          <p:cNvGrpSpPr/>
          <p:nvPr/>
        </p:nvGrpSpPr>
        <p:grpSpPr>
          <a:xfrm>
            <a:off x="3754372" y="3205961"/>
            <a:ext cx="750627" cy="777923"/>
            <a:chOff x="955343" y="1978925"/>
            <a:chExt cx="750627" cy="777923"/>
          </a:xfrm>
        </p:grpSpPr>
        <p:sp>
          <p:nvSpPr>
            <p:cNvPr id="139" name="橢圓 138"/>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40" name="文字方塊 139"/>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906</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41" name="群組 140"/>
          <p:cNvGrpSpPr/>
          <p:nvPr/>
        </p:nvGrpSpPr>
        <p:grpSpPr>
          <a:xfrm>
            <a:off x="4641786" y="3205961"/>
            <a:ext cx="750627" cy="777923"/>
            <a:chOff x="955343" y="1978925"/>
            <a:chExt cx="750627" cy="777923"/>
          </a:xfrm>
        </p:grpSpPr>
        <p:sp>
          <p:nvSpPr>
            <p:cNvPr id="142" name="橢圓 141"/>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43" name="文字方塊 142"/>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905</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44" name="群組 143"/>
          <p:cNvGrpSpPr/>
          <p:nvPr/>
        </p:nvGrpSpPr>
        <p:grpSpPr>
          <a:xfrm>
            <a:off x="5529200" y="3205961"/>
            <a:ext cx="750627" cy="777923"/>
            <a:chOff x="955343" y="1978925"/>
            <a:chExt cx="750627" cy="777923"/>
          </a:xfrm>
        </p:grpSpPr>
        <p:sp>
          <p:nvSpPr>
            <p:cNvPr id="145" name="橢圓 144"/>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46" name="文字方塊 145"/>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904</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47" name="群組 146"/>
          <p:cNvGrpSpPr/>
          <p:nvPr/>
        </p:nvGrpSpPr>
        <p:grpSpPr>
          <a:xfrm>
            <a:off x="6416614" y="3205961"/>
            <a:ext cx="750627" cy="777923"/>
            <a:chOff x="955343" y="1978925"/>
            <a:chExt cx="750627" cy="777923"/>
          </a:xfrm>
        </p:grpSpPr>
        <p:sp>
          <p:nvSpPr>
            <p:cNvPr id="148" name="橢圓 147"/>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49" name="文字方塊 148"/>
            <p:cNvSpPr txBox="1"/>
            <p:nvPr/>
          </p:nvSpPr>
          <p:spPr>
            <a:xfrm>
              <a:off x="1092130" y="2183221"/>
              <a:ext cx="60529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9703</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50" name="群組 149"/>
          <p:cNvGrpSpPr/>
          <p:nvPr/>
        </p:nvGrpSpPr>
        <p:grpSpPr>
          <a:xfrm>
            <a:off x="7304028" y="3205961"/>
            <a:ext cx="750627" cy="777923"/>
            <a:chOff x="955343" y="1978925"/>
            <a:chExt cx="750627" cy="777923"/>
          </a:xfrm>
        </p:grpSpPr>
        <p:sp>
          <p:nvSpPr>
            <p:cNvPr id="151" name="橢圓 150"/>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52" name="文字方塊 151"/>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902</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53" name="群組 152"/>
          <p:cNvGrpSpPr/>
          <p:nvPr/>
        </p:nvGrpSpPr>
        <p:grpSpPr>
          <a:xfrm>
            <a:off x="8191442" y="3205961"/>
            <a:ext cx="750627" cy="777923"/>
            <a:chOff x="955343" y="1978925"/>
            <a:chExt cx="750627" cy="777923"/>
          </a:xfrm>
        </p:grpSpPr>
        <p:sp>
          <p:nvSpPr>
            <p:cNvPr id="154" name="橢圓 153"/>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55" name="文字方塊 154"/>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901</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56" name="群組 155"/>
          <p:cNvGrpSpPr/>
          <p:nvPr/>
        </p:nvGrpSpPr>
        <p:grpSpPr>
          <a:xfrm>
            <a:off x="204716" y="4105873"/>
            <a:ext cx="750627" cy="777923"/>
            <a:chOff x="955343" y="1978925"/>
            <a:chExt cx="750627" cy="777923"/>
          </a:xfrm>
        </p:grpSpPr>
        <p:sp>
          <p:nvSpPr>
            <p:cNvPr id="157" name="橢圓 156"/>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58" name="文字方塊 157"/>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110</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59" name="群組 158"/>
          <p:cNvGrpSpPr/>
          <p:nvPr/>
        </p:nvGrpSpPr>
        <p:grpSpPr>
          <a:xfrm>
            <a:off x="1092130" y="4105873"/>
            <a:ext cx="750627" cy="777923"/>
            <a:chOff x="955343" y="1978925"/>
            <a:chExt cx="750627" cy="777923"/>
          </a:xfrm>
        </p:grpSpPr>
        <p:sp>
          <p:nvSpPr>
            <p:cNvPr id="160" name="橢圓 159"/>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61" name="文字方塊 160"/>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109</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62" name="群組 161"/>
          <p:cNvGrpSpPr/>
          <p:nvPr/>
        </p:nvGrpSpPr>
        <p:grpSpPr>
          <a:xfrm>
            <a:off x="1979544" y="4105873"/>
            <a:ext cx="750627" cy="777923"/>
            <a:chOff x="955343" y="1978925"/>
            <a:chExt cx="750627" cy="777923"/>
          </a:xfrm>
        </p:grpSpPr>
        <p:sp>
          <p:nvSpPr>
            <p:cNvPr id="163" name="橢圓 162"/>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64" name="文字方塊 163"/>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108</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65" name="群組 164"/>
          <p:cNvGrpSpPr/>
          <p:nvPr/>
        </p:nvGrpSpPr>
        <p:grpSpPr>
          <a:xfrm>
            <a:off x="2866958" y="4105873"/>
            <a:ext cx="750627" cy="777923"/>
            <a:chOff x="955343" y="1978925"/>
            <a:chExt cx="750627" cy="777923"/>
          </a:xfrm>
        </p:grpSpPr>
        <p:sp>
          <p:nvSpPr>
            <p:cNvPr id="166" name="橢圓 16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67" name="文字方塊 166"/>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107</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68" name="群組 167"/>
          <p:cNvGrpSpPr/>
          <p:nvPr/>
        </p:nvGrpSpPr>
        <p:grpSpPr>
          <a:xfrm>
            <a:off x="3754372" y="4105873"/>
            <a:ext cx="750627" cy="777923"/>
            <a:chOff x="955343" y="1978925"/>
            <a:chExt cx="750627" cy="777923"/>
          </a:xfrm>
        </p:grpSpPr>
        <p:sp>
          <p:nvSpPr>
            <p:cNvPr id="169" name="橢圓 168"/>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70" name="文字方塊 169"/>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106</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71" name="群組 170"/>
          <p:cNvGrpSpPr/>
          <p:nvPr/>
        </p:nvGrpSpPr>
        <p:grpSpPr>
          <a:xfrm>
            <a:off x="4641786" y="4105873"/>
            <a:ext cx="750627" cy="777923"/>
            <a:chOff x="955343" y="1978925"/>
            <a:chExt cx="750627" cy="777923"/>
          </a:xfrm>
        </p:grpSpPr>
        <p:sp>
          <p:nvSpPr>
            <p:cNvPr id="172" name="橢圓 171"/>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73" name="文字方塊 172"/>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105</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74" name="群組 173"/>
          <p:cNvGrpSpPr/>
          <p:nvPr/>
        </p:nvGrpSpPr>
        <p:grpSpPr>
          <a:xfrm>
            <a:off x="5529200" y="4105873"/>
            <a:ext cx="750627" cy="777923"/>
            <a:chOff x="955343" y="1978925"/>
            <a:chExt cx="750627" cy="777923"/>
          </a:xfrm>
        </p:grpSpPr>
        <p:sp>
          <p:nvSpPr>
            <p:cNvPr id="175" name="橢圓 174"/>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76" name="文字方塊 175"/>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104</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77" name="群組 176"/>
          <p:cNvGrpSpPr/>
          <p:nvPr/>
        </p:nvGrpSpPr>
        <p:grpSpPr>
          <a:xfrm>
            <a:off x="6416614" y="4105873"/>
            <a:ext cx="750627" cy="777923"/>
            <a:chOff x="955343" y="1978925"/>
            <a:chExt cx="750627" cy="777923"/>
          </a:xfrm>
        </p:grpSpPr>
        <p:sp>
          <p:nvSpPr>
            <p:cNvPr id="178" name="橢圓 177"/>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79" name="文字方塊 178"/>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103</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80" name="群組 179"/>
          <p:cNvGrpSpPr/>
          <p:nvPr/>
        </p:nvGrpSpPr>
        <p:grpSpPr>
          <a:xfrm>
            <a:off x="7304028" y="4105873"/>
            <a:ext cx="750627" cy="777923"/>
            <a:chOff x="955343" y="1978925"/>
            <a:chExt cx="750627" cy="777923"/>
          </a:xfrm>
        </p:grpSpPr>
        <p:sp>
          <p:nvSpPr>
            <p:cNvPr id="181" name="橢圓 180"/>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82" name="文字方塊 181"/>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102</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83" name="群組 182"/>
          <p:cNvGrpSpPr/>
          <p:nvPr/>
        </p:nvGrpSpPr>
        <p:grpSpPr>
          <a:xfrm>
            <a:off x="8191442" y="4105873"/>
            <a:ext cx="750627" cy="777923"/>
            <a:chOff x="955343" y="1978925"/>
            <a:chExt cx="750627" cy="777923"/>
          </a:xfrm>
        </p:grpSpPr>
        <p:sp>
          <p:nvSpPr>
            <p:cNvPr id="184" name="橢圓 183"/>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85" name="文字方塊 184"/>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101</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86" name="群組 185"/>
          <p:cNvGrpSpPr/>
          <p:nvPr/>
        </p:nvGrpSpPr>
        <p:grpSpPr>
          <a:xfrm>
            <a:off x="204716" y="5005785"/>
            <a:ext cx="750627" cy="777923"/>
            <a:chOff x="955343" y="1978925"/>
            <a:chExt cx="750627" cy="777923"/>
          </a:xfrm>
        </p:grpSpPr>
        <p:sp>
          <p:nvSpPr>
            <p:cNvPr id="187" name="橢圓 186"/>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88" name="文字方塊 187"/>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TW" b="1" i="0" dirty="0"/>
                <a:t>2</a:t>
              </a: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89" name="群組 188"/>
          <p:cNvGrpSpPr/>
          <p:nvPr/>
        </p:nvGrpSpPr>
        <p:grpSpPr>
          <a:xfrm>
            <a:off x="1092130" y="5005785"/>
            <a:ext cx="750627" cy="777923"/>
            <a:chOff x="955343" y="1978925"/>
            <a:chExt cx="750627" cy="777923"/>
          </a:xfrm>
        </p:grpSpPr>
        <p:sp>
          <p:nvSpPr>
            <p:cNvPr id="190" name="橢圓 189"/>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91" name="文字方塊 190"/>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209</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92" name="群組 191"/>
          <p:cNvGrpSpPr/>
          <p:nvPr/>
        </p:nvGrpSpPr>
        <p:grpSpPr>
          <a:xfrm>
            <a:off x="1979544" y="5005785"/>
            <a:ext cx="750627" cy="777923"/>
            <a:chOff x="955343" y="1978925"/>
            <a:chExt cx="750627" cy="777923"/>
          </a:xfrm>
        </p:grpSpPr>
        <p:sp>
          <p:nvSpPr>
            <p:cNvPr id="193" name="橢圓 192"/>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94" name="文字方塊 193"/>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208</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95" name="群組 194"/>
          <p:cNvGrpSpPr/>
          <p:nvPr/>
        </p:nvGrpSpPr>
        <p:grpSpPr>
          <a:xfrm>
            <a:off x="2866958" y="5005785"/>
            <a:ext cx="750627" cy="777923"/>
            <a:chOff x="955343" y="1978925"/>
            <a:chExt cx="750627" cy="777923"/>
          </a:xfrm>
        </p:grpSpPr>
        <p:sp>
          <p:nvSpPr>
            <p:cNvPr id="196" name="橢圓 19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197" name="文字方塊 196"/>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207</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198" name="群組 197"/>
          <p:cNvGrpSpPr/>
          <p:nvPr/>
        </p:nvGrpSpPr>
        <p:grpSpPr>
          <a:xfrm>
            <a:off x="3754372" y="5005785"/>
            <a:ext cx="750627" cy="777923"/>
            <a:chOff x="955343" y="1978925"/>
            <a:chExt cx="750627" cy="777923"/>
          </a:xfrm>
        </p:grpSpPr>
        <p:sp>
          <p:nvSpPr>
            <p:cNvPr id="199" name="橢圓 198"/>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00" name="文字方塊 199"/>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206</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01" name="群組 200"/>
          <p:cNvGrpSpPr/>
          <p:nvPr/>
        </p:nvGrpSpPr>
        <p:grpSpPr>
          <a:xfrm>
            <a:off x="4641786" y="5005785"/>
            <a:ext cx="750627" cy="777923"/>
            <a:chOff x="955343" y="1978925"/>
            <a:chExt cx="750627" cy="777923"/>
          </a:xfrm>
        </p:grpSpPr>
        <p:sp>
          <p:nvSpPr>
            <p:cNvPr id="202" name="橢圓 201"/>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03" name="文字方塊 202"/>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205</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04" name="群組 203"/>
          <p:cNvGrpSpPr/>
          <p:nvPr/>
        </p:nvGrpSpPr>
        <p:grpSpPr>
          <a:xfrm>
            <a:off x="5529200" y="5005785"/>
            <a:ext cx="750627" cy="777923"/>
            <a:chOff x="955343" y="1978925"/>
            <a:chExt cx="750627" cy="777923"/>
          </a:xfrm>
        </p:grpSpPr>
        <p:sp>
          <p:nvSpPr>
            <p:cNvPr id="205" name="橢圓 204"/>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06" name="文字方塊 205"/>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204</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07" name="群組 206"/>
          <p:cNvGrpSpPr/>
          <p:nvPr/>
        </p:nvGrpSpPr>
        <p:grpSpPr>
          <a:xfrm>
            <a:off x="6416614" y="5005785"/>
            <a:ext cx="750627" cy="777923"/>
            <a:chOff x="955343" y="1978925"/>
            <a:chExt cx="750627" cy="777923"/>
          </a:xfrm>
        </p:grpSpPr>
        <p:sp>
          <p:nvSpPr>
            <p:cNvPr id="208" name="橢圓 207"/>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09" name="文字方塊 208"/>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203</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10" name="群組 209"/>
          <p:cNvGrpSpPr/>
          <p:nvPr/>
        </p:nvGrpSpPr>
        <p:grpSpPr>
          <a:xfrm>
            <a:off x="7304028" y="5005785"/>
            <a:ext cx="750627" cy="777923"/>
            <a:chOff x="955343" y="1978925"/>
            <a:chExt cx="750627" cy="777923"/>
          </a:xfrm>
        </p:grpSpPr>
        <p:sp>
          <p:nvSpPr>
            <p:cNvPr id="211" name="橢圓 210"/>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12" name="文字方塊 211"/>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202</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13" name="群組 212"/>
          <p:cNvGrpSpPr/>
          <p:nvPr/>
        </p:nvGrpSpPr>
        <p:grpSpPr>
          <a:xfrm>
            <a:off x="8191442" y="5005785"/>
            <a:ext cx="750627" cy="777923"/>
            <a:chOff x="955343" y="1978925"/>
            <a:chExt cx="750627" cy="777923"/>
          </a:xfrm>
        </p:grpSpPr>
        <p:sp>
          <p:nvSpPr>
            <p:cNvPr id="214" name="橢圓 213"/>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15" name="文字方塊 214"/>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201</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16" name="群組 215"/>
          <p:cNvGrpSpPr/>
          <p:nvPr/>
        </p:nvGrpSpPr>
        <p:grpSpPr>
          <a:xfrm>
            <a:off x="204716" y="5863072"/>
            <a:ext cx="750627" cy="777923"/>
            <a:chOff x="955343" y="1978925"/>
            <a:chExt cx="750627" cy="777923"/>
          </a:xfrm>
        </p:grpSpPr>
        <p:sp>
          <p:nvSpPr>
            <p:cNvPr id="217" name="橢圓 216"/>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18" name="文字方塊 217"/>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TW" b="1" i="0" dirty="0" smtClean="0"/>
                <a:t>3</a:t>
              </a: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10</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19" name="群組 218"/>
          <p:cNvGrpSpPr/>
          <p:nvPr/>
        </p:nvGrpSpPr>
        <p:grpSpPr>
          <a:xfrm>
            <a:off x="1092130" y="5863072"/>
            <a:ext cx="750627" cy="777923"/>
            <a:chOff x="955343" y="1978925"/>
            <a:chExt cx="750627" cy="777923"/>
          </a:xfrm>
        </p:grpSpPr>
        <p:sp>
          <p:nvSpPr>
            <p:cNvPr id="220" name="橢圓 219"/>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21" name="文字方塊 220"/>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309</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22" name="群組 221"/>
          <p:cNvGrpSpPr/>
          <p:nvPr/>
        </p:nvGrpSpPr>
        <p:grpSpPr>
          <a:xfrm>
            <a:off x="1979544" y="5863072"/>
            <a:ext cx="750627" cy="777923"/>
            <a:chOff x="955343" y="1978925"/>
            <a:chExt cx="750627" cy="777923"/>
          </a:xfrm>
        </p:grpSpPr>
        <p:sp>
          <p:nvSpPr>
            <p:cNvPr id="223" name="橢圓 222"/>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24" name="文字方塊 223"/>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308</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25" name="群組 224"/>
          <p:cNvGrpSpPr/>
          <p:nvPr/>
        </p:nvGrpSpPr>
        <p:grpSpPr>
          <a:xfrm>
            <a:off x="2866958" y="5863072"/>
            <a:ext cx="750627" cy="777923"/>
            <a:chOff x="955343" y="1978925"/>
            <a:chExt cx="750627" cy="777923"/>
          </a:xfrm>
        </p:grpSpPr>
        <p:sp>
          <p:nvSpPr>
            <p:cNvPr id="226" name="橢圓 225"/>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27" name="文字方塊 226"/>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307</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28" name="群組 227"/>
          <p:cNvGrpSpPr/>
          <p:nvPr/>
        </p:nvGrpSpPr>
        <p:grpSpPr>
          <a:xfrm>
            <a:off x="3754372" y="5863072"/>
            <a:ext cx="750627" cy="777923"/>
            <a:chOff x="955343" y="1978925"/>
            <a:chExt cx="750627" cy="777923"/>
          </a:xfrm>
        </p:grpSpPr>
        <p:sp>
          <p:nvSpPr>
            <p:cNvPr id="229" name="橢圓 228"/>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30" name="文字方塊 229"/>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306</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31" name="群組 230"/>
          <p:cNvGrpSpPr/>
          <p:nvPr/>
        </p:nvGrpSpPr>
        <p:grpSpPr>
          <a:xfrm>
            <a:off x="4641786" y="5863072"/>
            <a:ext cx="750627" cy="777923"/>
            <a:chOff x="955343" y="1978925"/>
            <a:chExt cx="750627" cy="777923"/>
          </a:xfrm>
        </p:grpSpPr>
        <p:sp>
          <p:nvSpPr>
            <p:cNvPr id="232" name="橢圓 231"/>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33" name="文字方塊 232"/>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305</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34" name="群組 233"/>
          <p:cNvGrpSpPr/>
          <p:nvPr/>
        </p:nvGrpSpPr>
        <p:grpSpPr>
          <a:xfrm>
            <a:off x="5529200" y="5863072"/>
            <a:ext cx="750627" cy="777923"/>
            <a:chOff x="955343" y="1978925"/>
            <a:chExt cx="750627" cy="777923"/>
          </a:xfrm>
        </p:grpSpPr>
        <p:sp>
          <p:nvSpPr>
            <p:cNvPr id="235" name="橢圓 234"/>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36" name="文字方塊 235"/>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304</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37" name="群組 236"/>
          <p:cNvGrpSpPr/>
          <p:nvPr/>
        </p:nvGrpSpPr>
        <p:grpSpPr>
          <a:xfrm>
            <a:off x="6416614" y="5863072"/>
            <a:ext cx="750627" cy="777923"/>
            <a:chOff x="955343" y="1978925"/>
            <a:chExt cx="750627" cy="777923"/>
          </a:xfrm>
        </p:grpSpPr>
        <p:sp>
          <p:nvSpPr>
            <p:cNvPr id="238" name="橢圓 237"/>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39" name="文字方塊 238"/>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303</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40" name="群組 239"/>
          <p:cNvGrpSpPr/>
          <p:nvPr/>
        </p:nvGrpSpPr>
        <p:grpSpPr>
          <a:xfrm>
            <a:off x="7304028" y="5863072"/>
            <a:ext cx="750627" cy="777923"/>
            <a:chOff x="955343" y="1978925"/>
            <a:chExt cx="750627" cy="777923"/>
          </a:xfrm>
        </p:grpSpPr>
        <p:sp>
          <p:nvSpPr>
            <p:cNvPr id="241" name="橢圓 240"/>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42" name="文字方塊 241"/>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302</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grpSp>
        <p:nvGrpSpPr>
          <p:cNvPr id="243" name="群組 242"/>
          <p:cNvGrpSpPr/>
          <p:nvPr/>
        </p:nvGrpSpPr>
        <p:grpSpPr>
          <a:xfrm>
            <a:off x="8191442" y="5863072"/>
            <a:ext cx="750627" cy="777923"/>
            <a:chOff x="955343" y="1978925"/>
            <a:chExt cx="750627" cy="777923"/>
          </a:xfrm>
        </p:grpSpPr>
        <p:sp>
          <p:nvSpPr>
            <p:cNvPr id="244" name="橢圓 243"/>
            <p:cNvSpPr/>
            <p:nvPr/>
          </p:nvSpPr>
          <p:spPr>
            <a:xfrm>
              <a:off x="955343" y="1978925"/>
              <a:ext cx="750627" cy="777923"/>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TW" altLang="en-US" sz="1800" b="0" i="1" u="none" strike="noStrike" cap="none" spc="0" normalizeH="0" baseline="0" dirty="0">
                <a:ln>
                  <a:noFill/>
                </a:ln>
                <a:solidFill>
                  <a:srgbClr val="000000"/>
                </a:solidFill>
                <a:effectLst/>
                <a:uFillTx/>
                <a:latin typeface="+mj-lt"/>
                <a:ea typeface="+mj-ea"/>
                <a:cs typeface="+mj-cs"/>
                <a:sym typeface="Arial"/>
              </a:endParaRPr>
            </a:p>
          </p:txBody>
        </p:sp>
        <p:sp>
          <p:nvSpPr>
            <p:cNvPr id="245" name="文字方塊 244"/>
            <p:cNvSpPr txBox="1"/>
            <p:nvPr/>
          </p:nvSpPr>
          <p:spPr>
            <a:xfrm>
              <a:off x="1092130" y="2183221"/>
              <a:ext cx="47705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TW" b="1" i="0" dirty="0"/>
                <a:t>3</a:t>
              </a:r>
              <a:r>
                <a:rPr kumimoji="0" lang="en-US" altLang="zh-TW" sz="1800" b="1" i="0" u="none" strike="noStrike" cap="none" spc="0" normalizeH="0" baseline="0" dirty="0" smtClean="0">
                  <a:ln>
                    <a:noFill/>
                  </a:ln>
                  <a:solidFill>
                    <a:srgbClr val="000000"/>
                  </a:solidFill>
                  <a:effectLst/>
                  <a:uFillTx/>
                  <a:latin typeface="+mj-lt"/>
                  <a:ea typeface="+mj-ea"/>
                  <a:cs typeface="+mj-cs"/>
                  <a:sym typeface="Arial"/>
                </a:rPr>
                <a:t>01</a:t>
              </a:r>
              <a:endParaRPr kumimoji="0" lang="zh-TW" altLang="en-US" sz="1800" b="1" i="0" u="none" strike="noStrike" cap="none" spc="0" normalizeH="0" baseline="0" dirty="0">
                <a:ln>
                  <a:noFill/>
                </a:ln>
                <a:solidFill>
                  <a:srgbClr val="000000"/>
                </a:solidFill>
                <a:effectLst/>
                <a:uFillTx/>
                <a:latin typeface="+mj-lt"/>
                <a:ea typeface="+mj-ea"/>
                <a:cs typeface="+mj-cs"/>
                <a:sym typeface="Arial"/>
              </a:endParaRPr>
            </a:p>
          </p:txBody>
        </p:sp>
      </p:grpSp>
      <p:sp>
        <p:nvSpPr>
          <p:cNvPr id="246" name="圓角矩形 245"/>
          <p:cNvSpPr/>
          <p:nvPr/>
        </p:nvSpPr>
        <p:spPr>
          <a:xfrm>
            <a:off x="81576" y="136476"/>
            <a:ext cx="750627" cy="408620"/>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zh-TW" altLang="en-US" sz="1800" b="1" i="0" u="none" strike="noStrike" cap="none" spc="0" normalizeH="0" baseline="0" dirty="0" smtClean="0">
                <a:ln>
                  <a:noFill/>
                </a:ln>
                <a:solidFill>
                  <a:srgbClr val="000000"/>
                </a:solidFill>
                <a:effectLst/>
                <a:uFillTx/>
                <a:latin typeface="+mj-lt"/>
                <a:ea typeface="+mj-ea"/>
                <a:cs typeface="+mj-cs"/>
                <a:sym typeface="Arial"/>
              </a:rPr>
              <a:t>大門</a:t>
            </a:r>
            <a:endParaRPr kumimoji="0" lang="en-US" altLang="zh-TW" sz="1800" b="1" i="0" u="none" strike="noStrike" cap="none" spc="0" normalizeH="0" baseline="0" dirty="0" smtClean="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42653748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2663" y="180988"/>
            <a:ext cx="8840268" cy="6494085"/>
          </a:xfrm>
          <a:prstGeom prst="rect">
            <a:avLst/>
          </a:prstGeom>
        </p:spPr>
        <p:txBody>
          <a:bodyPr wrap="square">
            <a:spAutoFit/>
          </a:bodyPr>
          <a:lstStyle/>
          <a:p>
            <a:pPr marL="529590" indent="-529590"/>
            <a:r>
              <a:rPr lang="zh-TW" altLang="zh-TW" sz="3200" i="0" kern="100" dirty="0">
                <a:latin typeface="Times New Roman" panose="02020603050405020304" pitchFamily="18" charset="0"/>
                <a:ea typeface="標楷體" panose="03000509000000000000" pitchFamily="65" charset="-120"/>
              </a:rPr>
              <a:t>【</a:t>
            </a:r>
            <a:r>
              <a:rPr lang="zh-TW" altLang="zh-TW" sz="3200" i="0" kern="100" dirty="0" smtClean="0">
                <a:latin typeface="Times New Roman" panose="02020603050405020304" pitchFamily="18" charset="0"/>
                <a:ea typeface="標楷體" panose="03000509000000000000" pitchFamily="65" charset="-120"/>
              </a:rPr>
              <a:t>演</a:t>
            </a:r>
            <a:r>
              <a:rPr lang="zh-TW" altLang="en-US" sz="3200" i="0" kern="100" dirty="0" smtClean="0">
                <a:latin typeface="Times New Roman" panose="02020603050405020304" pitchFamily="18" charset="0"/>
                <a:ea typeface="標楷體" panose="03000509000000000000" pitchFamily="65" charset="-120"/>
              </a:rPr>
              <a:t>練</a:t>
            </a:r>
            <a:r>
              <a:rPr lang="zh-TW" altLang="zh-TW" sz="3200" i="0" kern="100" dirty="0" smtClean="0">
                <a:latin typeface="Times New Roman" panose="02020603050405020304" pitchFamily="18" charset="0"/>
                <a:ea typeface="標楷體" panose="03000509000000000000" pitchFamily="65" charset="-120"/>
              </a:rPr>
              <a:t>注意事項</a:t>
            </a:r>
            <a:r>
              <a:rPr lang="zh-TW" altLang="zh-TW" sz="3200" i="0" kern="100" dirty="0">
                <a:latin typeface="Times New Roman" panose="02020603050405020304" pitchFamily="18" charset="0"/>
                <a:ea typeface="標楷體" panose="03000509000000000000" pitchFamily="65" charset="-120"/>
              </a:rPr>
              <a:t>】</a:t>
            </a:r>
            <a:endParaRPr lang="zh-TW" altLang="zh-TW" sz="3200" i="0" kern="100" dirty="0">
              <a:latin typeface="Times New Roman" panose="02020603050405020304" pitchFamily="18" charset="0"/>
              <a:ea typeface="新細明體" panose="02020500000000000000" pitchFamily="18" charset="-120"/>
            </a:endParaRPr>
          </a:p>
          <a:p>
            <a:pPr algn="just"/>
            <a:r>
              <a:rPr lang="en-US" altLang="zh-TW" sz="3200" i="0" kern="100" dirty="0">
                <a:latin typeface="標楷體" panose="03000509000000000000" pitchFamily="65" charset="-120"/>
                <a:ea typeface="新細明體" panose="02020500000000000000" pitchFamily="18" charset="-120"/>
                <a:cs typeface="Times New Roman" panose="02020603050405020304" pitchFamily="18" charset="0"/>
              </a:rPr>
              <a:t>1.</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本</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次</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防災演練</a:t>
            </a:r>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a:t>
            </a:r>
          </a:p>
          <a:p>
            <a:pPr algn="just"/>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預演</a:t>
            </a:r>
            <a:r>
              <a:rPr lang="en-US" altLang="zh-TW" sz="3200" i="0" kern="100" dirty="0">
                <a:latin typeface="Calibri" panose="020F0502020204030204" pitchFamily="34" charset="0"/>
                <a:ea typeface="標楷體" panose="03000509000000000000" pitchFamily="65" charset="-120"/>
                <a:cs typeface="Times New Roman" panose="02020603050405020304" pitchFamily="18" charset="0"/>
              </a:rPr>
              <a:t>:</a:t>
            </a:r>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108</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年</a:t>
            </a:r>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9</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月</a:t>
            </a:r>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6</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日</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星期</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五</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下午</a:t>
            </a:r>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1420</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時</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舉行</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a:t>
            </a:r>
            <a:endPar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endParaRPr>
          </a:p>
          <a:p>
            <a:pPr algn="just"/>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正式</a:t>
            </a:r>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a:t>
            </a:r>
            <a:r>
              <a:rPr lang="en-US" altLang="zh-TW" sz="3200" i="0" kern="100" dirty="0">
                <a:latin typeface="Calibri" panose="020F0502020204030204" pitchFamily="34" charset="0"/>
                <a:ea typeface="標楷體" panose="03000509000000000000" pitchFamily="65" charset="-120"/>
                <a:cs typeface="Times New Roman" panose="02020603050405020304" pitchFamily="18" charset="0"/>
              </a:rPr>
              <a:t>108</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年</a:t>
            </a:r>
            <a:r>
              <a:rPr lang="en-US" altLang="zh-TW" sz="3200" i="0" kern="100" dirty="0">
                <a:latin typeface="Calibri" panose="020F0502020204030204" pitchFamily="34" charset="0"/>
                <a:ea typeface="標楷體" panose="03000509000000000000" pitchFamily="65" charset="-120"/>
                <a:cs typeface="Times New Roman" panose="02020603050405020304" pitchFamily="18" charset="0"/>
              </a:rPr>
              <a:t>9</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月</a:t>
            </a:r>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20</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日</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【星期</a:t>
            </a:r>
            <a:r>
              <a:rPr lang="zh-TW" altLang="en-US" sz="3200" i="0" kern="100" dirty="0">
                <a:latin typeface="Calibri" panose="020F0502020204030204" pitchFamily="34" charset="0"/>
                <a:ea typeface="標楷體" panose="03000509000000000000" pitchFamily="65" charset="-120"/>
                <a:cs typeface="Times New Roman" panose="02020603050405020304" pitchFamily="18" charset="0"/>
              </a:rPr>
              <a:t>五</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上午</a:t>
            </a:r>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0921</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時</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舉行</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a:t>
            </a:r>
            <a:endParaRPr lang="zh-TW" altLang="zh-TW" sz="3200" i="0" kern="100" dirty="0">
              <a:latin typeface="Calibri" panose="020F0502020204030204" pitchFamily="34" charset="0"/>
              <a:ea typeface="新細明體" panose="02020500000000000000" pitchFamily="18" charset="-120"/>
              <a:cs typeface="Times New Roman" panose="02020603050405020304" pitchFamily="18" charset="0"/>
            </a:endParaRPr>
          </a:p>
          <a:p>
            <a:pPr marL="127000" indent="-127000" algn="just"/>
            <a:r>
              <a:rPr lang="en-US" altLang="zh-TW" sz="3200" i="0" kern="100" spc="-100" dirty="0">
                <a:latin typeface="標楷體" panose="03000509000000000000" pitchFamily="65" charset="-120"/>
                <a:ea typeface="新細明體" panose="02020500000000000000" pitchFamily="18" charset="-120"/>
                <a:cs typeface="Times New Roman" panose="02020603050405020304" pitchFamily="18" charset="0"/>
              </a:rPr>
              <a:t>2.</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演</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練</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過程</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聽</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注意</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學校</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警報聲</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a:t>
            </a:r>
            <a:r>
              <a:rPr lang="zh-TW" altLang="zh-TW" sz="3200" i="0" kern="100" dirty="0">
                <a:latin typeface="Calibri" panose="020F0502020204030204" pitchFamily="34" charset="0"/>
                <a:ea typeface="標楷體" panose="03000509000000000000" pitchFamily="65" charset="-120"/>
                <a:cs typeface="Times New Roman" panose="02020603050405020304" pitchFamily="18" charset="0"/>
              </a:rPr>
              <a:t>在教室或行進到操場過程中，請任課老師或導師指導安全避難要求。</a:t>
            </a:r>
            <a:endParaRPr lang="zh-TW" altLang="zh-TW" sz="3200" i="0" kern="100" dirty="0">
              <a:latin typeface="Calibri" panose="020F0502020204030204" pitchFamily="34" charset="0"/>
              <a:ea typeface="新細明體" panose="02020500000000000000" pitchFamily="18" charset="-120"/>
              <a:cs typeface="Times New Roman" panose="02020603050405020304" pitchFamily="18" charset="0"/>
            </a:endParaRPr>
          </a:p>
          <a:p>
            <a:r>
              <a:rPr lang="en-US" altLang="zh-TW" sz="3200" i="0" dirty="0" smtClean="0">
                <a:latin typeface="標楷體" panose="03000509000000000000" pitchFamily="65" charset="-120"/>
                <a:cs typeface="Times New Roman" panose="02020603050405020304" pitchFamily="18" charset="0"/>
              </a:rPr>
              <a:t>3.</a:t>
            </a:r>
            <a:r>
              <a:rPr lang="zh-TW" altLang="zh-TW" sz="3200" i="0" dirty="0" smtClean="0">
                <a:ea typeface="標楷體" panose="03000509000000000000" pitchFamily="65" charset="-120"/>
                <a:cs typeface="Times New Roman" panose="02020603050405020304" pitchFamily="18" charset="0"/>
              </a:rPr>
              <a:t>演</a:t>
            </a:r>
            <a:r>
              <a:rPr lang="zh-TW" altLang="en-US" sz="3200" i="0" dirty="0" smtClean="0">
                <a:ea typeface="標楷體" panose="03000509000000000000" pitchFamily="65" charset="-120"/>
                <a:cs typeface="Times New Roman" panose="02020603050405020304" pitchFamily="18" charset="0"/>
              </a:rPr>
              <a:t>練</a:t>
            </a:r>
            <a:r>
              <a:rPr lang="zh-TW" altLang="zh-TW" sz="3200" i="0" dirty="0" smtClean="0">
                <a:ea typeface="標楷體" panose="03000509000000000000" pitchFamily="65" charset="-120"/>
                <a:cs typeface="Times New Roman" panose="02020603050405020304" pitchFamily="18" charset="0"/>
              </a:rPr>
              <a:t>時</a:t>
            </a:r>
            <a:r>
              <a:rPr lang="zh-TW" altLang="zh-TW" sz="3200" i="0" dirty="0">
                <a:ea typeface="標楷體" panose="03000509000000000000" pitchFamily="65" charset="-120"/>
                <a:cs typeface="Times New Roman" panose="02020603050405020304" pitchFamily="18" charset="0"/>
              </a:rPr>
              <a:t>依規定疏散避難路線實施集合，副班長協助老師於疏散集合後</a:t>
            </a:r>
            <a:r>
              <a:rPr lang="en-US" altLang="zh-TW" sz="3200" i="0" dirty="0">
                <a:ea typeface="標楷體" panose="03000509000000000000" pitchFamily="65" charset="-120"/>
                <a:cs typeface="Times New Roman" panose="02020603050405020304" pitchFamily="18" charset="0"/>
              </a:rPr>
              <a:t>5</a:t>
            </a:r>
            <a:r>
              <a:rPr lang="zh-TW" altLang="zh-TW" sz="3200" i="0" dirty="0">
                <a:ea typeface="標楷體" panose="03000509000000000000" pitchFamily="65" charset="-120"/>
                <a:cs typeface="Times New Roman" panose="02020603050405020304" pitchFamily="18" charset="0"/>
              </a:rPr>
              <a:t>分鐘內完成人數清點並</a:t>
            </a:r>
            <a:r>
              <a:rPr lang="zh-TW" altLang="zh-TW" sz="3200" i="0" dirty="0" smtClean="0">
                <a:ea typeface="標楷體" panose="03000509000000000000" pitchFamily="65" charset="-120"/>
                <a:cs typeface="Times New Roman" panose="02020603050405020304" pitchFamily="18" charset="0"/>
              </a:rPr>
              <a:t>回報</a:t>
            </a:r>
            <a:r>
              <a:rPr lang="zh-TW"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a:t>
            </a:r>
            <a:endPar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endParaRPr>
          </a:p>
          <a:p>
            <a:r>
              <a:rPr lang="en-US" altLang="zh-TW" sz="3200" i="0" kern="100" dirty="0" smtClean="0">
                <a:latin typeface="Calibri" panose="020F0502020204030204" pitchFamily="34" charset="0"/>
                <a:ea typeface="標楷體" panose="03000509000000000000" pitchFamily="65" charset="-120"/>
                <a:cs typeface="Times New Roman" panose="02020603050405020304" pitchFamily="18" charset="0"/>
              </a:rPr>
              <a:t>4.</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人數回報單請放置於班級防災包內</a:t>
            </a:r>
            <a:r>
              <a:rPr lang="zh-TW" altLang="en-US" sz="3200" i="0" kern="100" dirty="0">
                <a:latin typeface="Calibri" panose="020F0502020204030204" pitchFamily="34" charset="0"/>
                <a:ea typeface="標楷體" panose="03000509000000000000" pitchFamily="65" charset="-120"/>
                <a:cs typeface="Times New Roman" panose="02020603050405020304" pitchFamily="18" charset="0"/>
              </a:rPr>
              <a:t>，</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遺失或班級人員異動</a:t>
            </a:r>
            <a:r>
              <a:rPr lang="zh-TW" altLang="en-US" sz="3200" i="0" kern="100" dirty="0">
                <a:latin typeface="Calibri" panose="020F0502020204030204" pitchFamily="34" charset="0"/>
                <a:ea typeface="標楷體" panose="03000509000000000000" pitchFamily="65" charset="-120"/>
                <a:cs typeface="Times New Roman" panose="02020603050405020304" pitchFamily="18" charset="0"/>
              </a:rPr>
              <a:t>，</a:t>
            </a:r>
            <a:r>
              <a:rPr lang="zh-TW" altLang="en-US" sz="3200" i="0" kern="100" dirty="0" smtClean="0">
                <a:latin typeface="Calibri" panose="020F0502020204030204" pitchFamily="34" charset="0"/>
                <a:ea typeface="標楷體" panose="03000509000000000000" pitchFamily="65" charset="-120"/>
                <a:cs typeface="Times New Roman" panose="02020603050405020304" pitchFamily="18" charset="0"/>
              </a:rPr>
              <a:t>請至學務處回報領取。</a:t>
            </a:r>
            <a:endParaRPr lang="zh-TW" altLang="en-US" sz="3200" i="0" dirty="0"/>
          </a:p>
        </p:txBody>
      </p:sp>
    </p:spTree>
    <p:extLst>
      <p:ext uri="{BB962C8B-B14F-4D97-AF65-F5344CB8AC3E}">
        <p14:creationId xmlns:p14="http://schemas.microsoft.com/office/powerpoint/2010/main" val="119539161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21590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95882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83" y="95534"/>
            <a:ext cx="8925636" cy="6632812"/>
          </a:xfrm>
          <a:prstGeom prst="rect">
            <a:avLst/>
          </a:prstGeom>
        </p:spPr>
      </p:pic>
    </p:spTree>
    <p:extLst>
      <p:ext uri="{BB962C8B-B14F-4D97-AF65-F5344CB8AC3E}">
        <p14:creationId xmlns:p14="http://schemas.microsoft.com/office/powerpoint/2010/main" val="160381033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390" y="0"/>
            <a:ext cx="7773217" cy="1384625"/>
          </a:xfrm>
        </p:spPr>
        <p:txBody>
          <a:bodyPr/>
          <a:lstStyle/>
          <a:p>
            <a:r>
              <a:rPr lang="zh-TW" altLang="en-US" dirty="0" smtClean="0"/>
              <a:t>地震發生時教師動作要領</a:t>
            </a:r>
            <a:endParaRPr lang="zh-TW" altLang="en-US" dirty="0"/>
          </a:p>
        </p:txBody>
      </p:sp>
      <p:sp>
        <p:nvSpPr>
          <p:cNvPr id="3" name="內容版面配置區 2"/>
          <p:cNvSpPr>
            <a:spLocks noGrp="1"/>
          </p:cNvSpPr>
          <p:nvPr>
            <p:ph type="body" sz="quarter" idx="1"/>
          </p:nvPr>
        </p:nvSpPr>
        <p:spPr>
          <a:xfrm>
            <a:off x="331029" y="1289090"/>
            <a:ext cx="8481938" cy="1650782"/>
          </a:xfrm>
          <a:prstGeom prst="rect">
            <a:avLst/>
          </a:prstGeom>
        </p:spPr>
        <p:txBody>
          <a:bodyPr>
            <a:noAutofit/>
          </a:bodyPr>
          <a:lstStyle/>
          <a:p>
            <a:pPr algn="l"/>
            <a:r>
              <a:rPr lang="zh-TW" altLang="en-US" sz="2400" dirty="0" smtClean="0">
                <a:solidFill>
                  <a:schemeClr val="bg1"/>
                </a:solidFill>
                <a:latin typeface="+mn-lt"/>
                <a:sym typeface="Wingdings 2" panose="05020102010507070707" pitchFamily="18" charset="2"/>
              </a:rPr>
              <a:t></a:t>
            </a:r>
            <a:r>
              <a:rPr lang="zh-TW" altLang="en-US" sz="2400" b="1" dirty="0" smtClean="0">
                <a:solidFill>
                  <a:schemeClr val="bg1"/>
                </a:solidFill>
                <a:latin typeface="+mn-lt"/>
              </a:rPr>
              <a:t>地震</a:t>
            </a:r>
            <a:r>
              <a:rPr lang="en-US" altLang="zh-TW" sz="2400" b="1" dirty="0" smtClean="0">
                <a:solidFill>
                  <a:schemeClr val="bg1"/>
                </a:solidFill>
                <a:latin typeface="+mn-lt"/>
              </a:rPr>
              <a:t>(</a:t>
            </a:r>
            <a:r>
              <a:rPr lang="zh-TW" altLang="en-US" sz="2400" b="1" dirty="0" smtClean="0">
                <a:solidFill>
                  <a:schemeClr val="bg1"/>
                </a:solidFill>
                <a:latin typeface="+mn-lt"/>
              </a:rPr>
              <a:t>或地震警報聲響</a:t>
            </a:r>
            <a:r>
              <a:rPr lang="en-US" altLang="zh-TW" sz="2400" b="1" dirty="0" smtClean="0">
                <a:solidFill>
                  <a:schemeClr val="bg1"/>
                </a:solidFill>
                <a:latin typeface="+mn-lt"/>
              </a:rPr>
              <a:t>)</a:t>
            </a:r>
            <a:r>
              <a:rPr lang="zh-TW" altLang="en-US" sz="2400" b="1" dirty="0" smtClean="0">
                <a:solidFill>
                  <a:schemeClr val="bg1"/>
                </a:solidFill>
                <a:latin typeface="+mn-lt"/>
              </a:rPr>
              <a:t>發生時要求學生</a:t>
            </a:r>
            <a:r>
              <a:rPr lang="en-US" altLang="zh-TW" sz="2400" b="1" dirty="0" smtClean="0">
                <a:solidFill>
                  <a:schemeClr val="bg1"/>
                </a:solidFill>
                <a:latin typeface="+mn-lt"/>
              </a:rPr>
              <a:t>:</a:t>
            </a:r>
          </a:p>
          <a:p>
            <a:pPr algn="l"/>
            <a:r>
              <a:rPr lang="en-US" altLang="zh-TW" sz="2400" dirty="0" smtClean="0">
                <a:solidFill>
                  <a:schemeClr val="bg1"/>
                </a:solidFill>
                <a:latin typeface="+mn-lt"/>
              </a:rPr>
              <a:t>1.</a:t>
            </a:r>
            <a:r>
              <a:rPr lang="zh-TW" altLang="en-US" sz="2400" dirty="0" smtClean="0">
                <a:solidFill>
                  <a:schemeClr val="bg1"/>
                </a:solidFill>
                <a:latin typeface="+mn-lt"/>
              </a:rPr>
              <a:t>立刻趴下</a:t>
            </a:r>
            <a:endParaRPr lang="en-US" altLang="zh-TW" sz="2400" dirty="0" smtClean="0">
              <a:solidFill>
                <a:schemeClr val="bg1"/>
              </a:solidFill>
              <a:latin typeface="+mn-lt"/>
            </a:endParaRPr>
          </a:p>
          <a:p>
            <a:pPr algn="l"/>
            <a:r>
              <a:rPr lang="en-US" altLang="zh-TW" sz="2400" dirty="0" smtClean="0">
                <a:solidFill>
                  <a:schemeClr val="bg1"/>
                </a:solidFill>
                <a:latin typeface="+mn-lt"/>
              </a:rPr>
              <a:t>2.</a:t>
            </a:r>
            <a:r>
              <a:rPr lang="zh-TW" altLang="en-US" sz="2400" dirty="0">
                <a:solidFill>
                  <a:schemeClr val="bg1"/>
                </a:solidFill>
                <a:latin typeface="+mn-lt"/>
              </a:rPr>
              <a:t>頭藏桌</a:t>
            </a:r>
            <a:r>
              <a:rPr lang="zh-TW" altLang="en-US" sz="2400" dirty="0" smtClean="0">
                <a:solidFill>
                  <a:schemeClr val="bg1"/>
                </a:solidFill>
                <a:latin typeface="+mn-lt"/>
              </a:rPr>
              <a:t>下</a:t>
            </a:r>
            <a:endParaRPr lang="en-US" altLang="zh-TW" sz="2400" dirty="0" smtClean="0">
              <a:solidFill>
                <a:schemeClr val="bg1"/>
              </a:solidFill>
              <a:latin typeface="+mn-lt"/>
            </a:endParaRPr>
          </a:p>
          <a:p>
            <a:pPr algn="l"/>
            <a:r>
              <a:rPr lang="en-US" altLang="zh-TW" sz="2400" dirty="0" smtClean="0">
                <a:solidFill>
                  <a:schemeClr val="bg1"/>
                </a:solidFill>
                <a:latin typeface="+mn-lt"/>
              </a:rPr>
              <a:t>3.</a:t>
            </a:r>
            <a:r>
              <a:rPr lang="zh-TW" altLang="en-US" sz="2400" dirty="0" smtClean="0">
                <a:solidFill>
                  <a:schemeClr val="bg1"/>
                </a:solidFill>
                <a:latin typeface="+mn-lt"/>
              </a:rPr>
              <a:t>抓住桌腳</a:t>
            </a:r>
            <a:endParaRPr lang="en-US" altLang="zh-TW" sz="2400" dirty="0" smtClean="0">
              <a:solidFill>
                <a:schemeClr val="bg1"/>
              </a:solidFill>
              <a:latin typeface="+mn-lt"/>
            </a:endParaRPr>
          </a:p>
          <a:p>
            <a:pPr algn="l"/>
            <a:r>
              <a:rPr lang="zh-TW" altLang="en-US" sz="2400" dirty="0" smtClean="0">
                <a:solidFill>
                  <a:schemeClr val="bg1"/>
                </a:solidFill>
                <a:latin typeface="+mn-lt"/>
              </a:rPr>
              <a:t>隨</a:t>
            </a:r>
            <a:r>
              <a:rPr lang="zh-TW" altLang="en-US" sz="2400" dirty="0">
                <a:solidFill>
                  <a:schemeClr val="bg1"/>
                </a:solidFill>
                <a:latin typeface="+mn-lt"/>
              </a:rPr>
              <a:t>即</a:t>
            </a:r>
            <a:r>
              <a:rPr lang="zh-TW" altLang="en-US" sz="2400" dirty="0" smtClean="0">
                <a:solidFill>
                  <a:schemeClr val="bg1"/>
                </a:solidFill>
                <a:latin typeface="+mn-lt"/>
              </a:rPr>
              <a:t>打開防災包戴上安全帽，依趴下、掩護、穩住要領</a:t>
            </a:r>
            <a:r>
              <a:rPr lang="en-US" altLang="zh-TW" sz="2400" dirty="0" smtClean="0">
                <a:solidFill>
                  <a:schemeClr val="bg1"/>
                </a:solidFill>
                <a:latin typeface="+mn-lt"/>
              </a:rPr>
              <a:t>(</a:t>
            </a:r>
            <a:r>
              <a:rPr lang="zh-TW" altLang="en-US" sz="2400" dirty="0" smtClean="0">
                <a:solidFill>
                  <a:schemeClr val="bg1"/>
                </a:solidFill>
                <a:latin typeface="+mn-lt"/>
              </a:rPr>
              <a:t>雙膝跪下身體壓低，</a:t>
            </a:r>
            <a:r>
              <a:rPr lang="zh-TW" altLang="en-US" sz="2400" dirty="0">
                <a:solidFill>
                  <a:schemeClr val="bg1"/>
                </a:solidFill>
                <a:latin typeface="+mn-lt"/>
              </a:rPr>
              <a:t>頭藏</a:t>
            </a:r>
            <a:r>
              <a:rPr lang="zh-TW" altLang="en-US" sz="2400" dirty="0" smtClean="0">
                <a:solidFill>
                  <a:schemeClr val="bg1"/>
                </a:solidFill>
                <a:latin typeface="+mn-lt"/>
              </a:rPr>
              <a:t>於</a:t>
            </a:r>
            <a:r>
              <a:rPr lang="zh-TW" altLang="en-US" sz="2400" dirty="0">
                <a:solidFill>
                  <a:schemeClr val="bg1"/>
                </a:solidFill>
                <a:latin typeface="+mn-lt"/>
              </a:rPr>
              <a:t>桌</a:t>
            </a:r>
            <a:r>
              <a:rPr lang="zh-TW" altLang="en-US" sz="2400" dirty="0" smtClean="0">
                <a:solidFill>
                  <a:schemeClr val="bg1"/>
                </a:solidFill>
                <a:latin typeface="+mn-lt"/>
              </a:rPr>
              <a:t>下</a:t>
            </a:r>
            <a:r>
              <a:rPr lang="zh-TW" altLang="en-US" sz="2400" dirty="0">
                <a:solidFill>
                  <a:schemeClr val="bg1"/>
                </a:solidFill>
                <a:latin typeface="+mn-lt"/>
              </a:rPr>
              <a:t>或</a:t>
            </a:r>
            <a:r>
              <a:rPr lang="zh-TW" altLang="en-US" sz="2400" dirty="0" smtClean="0">
                <a:solidFill>
                  <a:schemeClr val="bg1"/>
                </a:solidFill>
                <a:latin typeface="+mn-lt"/>
              </a:rPr>
              <a:t>緊靠講桌旁，ㄧ隻手護住頸部頭壓低，另ㄧ隻手穩住桌腳</a:t>
            </a:r>
            <a:r>
              <a:rPr lang="en-US" altLang="zh-TW" sz="2400" dirty="0" smtClean="0">
                <a:solidFill>
                  <a:schemeClr val="bg1"/>
                </a:solidFill>
                <a:latin typeface="+mn-lt"/>
              </a:rPr>
              <a:t>)</a:t>
            </a:r>
            <a:r>
              <a:rPr lang="zh-TW" altLang="en-US" sz="2400" dirty="0" smtClean="0">
                <a:solidFill>
                  <a:schemeClr val="bg1"/>
                </a:solidFill>
                <a:latin typeface="+mn-lt"/>
              </a:rPr>
              <a:t>動作。</a:t>
            </a:r>
            <a:endParaRPr lang="en-US" altLang="zh-TW" sz="2400" dirty="0" smtClean="0">
              <a:solidFill>
                <a:schemeClr val="bg1"/>
              </a:solidFill>
              <a:latin typeface="+mn-lt"/>
            </a:endParaRPr>
          </a:p>
          <a:p>
            <a:pPr algn="l"/>
            <a:r>
              <a:rPr lang="zh-TW" altLang="zh-TW" sz="2400" b="1" dirty="0">
                <a:solidFill>
                  <a:schemeClr val="bg1"/>
                </a:solidFill>
                <a:latin typeface="+mn-lt"/>
              </a:rPr>
              <a:t>※注意事項</a:t>
            </a:r>
            <a:endParaRPr lang="zh-TW" altLang="zh-TW" sz="2400" dirty="0">
              <a:solidFill>
                <a:schemeClr val="bg1"/>
              </a:solidFill>
              <a:latin typeface="+mn-lt"/>
            </a:endParaRPr>
          </a:p>
          <a:p>
            <a:pPr algn="l"/>
            <a:r>
              <a:rPr lang="zh-TW" altLang="zh-TW" sz="2400" dirty="0" smtClean="0">
                <a:solidFill>
                  <a:schemeClr val="bg1"/>
                </a:solidFill>
                <a:latin typeface="+mn-lt"/>
              </a:rPr>
              <a:t>任</a:t>
            </a:r>
            <a:r>
              <a:rPr lang="zh-TW" altLang="zh-TW" sz="2400" dirty="0">
                <a:solidFill>
                  <a:schemeClr val="bg1"/>
                </a:solidFill>
                <a:latin typeface="+mn-lt"/>
              </a:rPr>
              <a:t>課老師應提醒及要求同學避難掩護動作要確實，不可講話及驚叫</a:t>
            </a:r>
            <a:r>
              <a:rPr lang="zh-TW" altLang="zh-TW" sz="2400" dirty="0" smtClean="0">
                <a:solidFill>
                  <a:schemeClr val="bg1"/>
                </a:solidFill>
                <a:latin typeface="+mn-lt"/>
              </a:rPr>
              <a:t>。</a:t>
            </a:r>
            <a:endParaRPr lang="en-US" altLang="zh-TW" sz="2400" dirty="0" smtClean="0">
              <a:solidFill>
                <a:schemeClr val="bg1"/>
              </a:solidFill>
              <a:latin typeface="+mn-lt"/>
            </a:endParaRPr>
          </a:p>
        </p:txBody>
      </p:sp>
    </p:spTree>
    <p:extLst>
      <p:ext uri="{BB962C8B-B14F-4D97-AF65-F5344CB8AC3E}">
        <p14:creationId xmlns:p14="http://schemas.microsoft.com/office/powerpoint/2010/main" val="42911253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390" y="0"/>
            <a:ext cx="7773217" cy="1384625"/>
          </a:xfrm>
        </p:spPr>
        <p:txBody>
          <a:bodyPr/>
          <a:lstStyle/>
          <a:p>
            <a:r>
              <a:rPr lang="zh-TW" altLang="en-US" dirty="0" smtClean="0"/>
              <a:t>地震發生時教師動作要領</a:t>
            </a:r>
            <a:endParaRPr lang="zh-TW" altLang="en-US" dirty="0"/>
          </a:p>
        </p:txBody>
      </p:sp>
      <p:sp>
        <p:nvSpPr>
          <p:cNvPr id="3" name="內容版面配置區 2"/>
          <p:cNvSpPr>
            <a:spLocks noGrp="1"/>
          </p:cNvSpPr>
          <p:nvPr>
            <p:ph type="body" sz="quarter" idx="1"/>
          </p:nvPr>
        </p:nvSpPr>
        <p:spPr>
          <a:xfrm>
            <a:off x="293572" y="1029783"/>
            <a:ext cx="8481938" cy="1650782"/>
          </a:xfrm>
          <a:prstGeom prst="rect">
            <a:avLst/>
          </a:prstGeom>
        </p:spPr>
        <p:txBody>
          <a:bodyPr>
            <a:noAutofit/>
          </a:bodyPr>
          <a:lstStyle/>
          <a:p>
            <a:pPr algn="l"/>
            <a:r>
              <a:rPr lang="zh-TW" altLang="en-US" sz="2400" dirty="0" smtClean="0">
                <a:solidFill>
                  <a:schemeClr val="bg1"/>
                </a:solidFill>
                <a:latin typeface="+mn-lt"/>
                <a:sym typeface="Wingdings 2" panose="05020102010507070707" pitchFamily="18" charset="2"/>
              </a:rPr>
              <a:t></a:t>
            </a:r>
            <a:r>
              <a:rPr lang="zh-TW" altLang="en-US" sz="2400" b="1" dirty="0" smtClean="0">
                <a:solidFill>
                  <a:schemeClr val="bg1"/>
                </a:solidFill>
                <a:latin typeface="+mn-lt"/>
                <a:sym typeface="Wingdings 2" panose="05020102010507070707" pitchFamily="18" charset="2"/>
              </a:rPr>
              <a:t>地震暫歇或聽到疏散通知時</a:t>
            </a:r>
            <a:endParaRPr lang="en-US" altLang="zh-TW" sz="2400" b="1" dirty="0" smtClean="0">
              <a:solidFill>
                <a:schemeClr val="bg1"/>
              </a:solidFill>
              <a:latin typeface="+mn-lt"/>
              <a:sym typeface="Wingdings 2" panose="05020102010507070707" pitchFamily="18" charset="2"/>
            </a:endParaRPr>
          </a:p>
          <a:p>
            <a:pPr lvl="0" algn="l"/>
            <a:r>
              <a:rPr lang="zh-TW" altLang="zh-TW" sz="2400" dirty="0">
                <a:solidFill>
                  <a:schemeClr val="bg1"/>
                </a:solidFill>
                <a:latin typeface="+mn-lt"/>
              </a:rPr>
              <a:t>請</a:t>
            </a:r>
            <a:r>
              <a:rPr lang="zh-TW" altLang="zh-TW" sz="2400" dirty="0" smtClean="0">
                <a:solidFill>
                  <a:schemeClr val="bg1"/>
                </a:solidFill>
                <a:latin typeface="+mn-lt"/>
              </a:rPr>
              <a:t>師長</a:t>
            </a:r>
            <a:r>
              <a:rPr lang="zh-TW" altLang="en-US" sz="2400" dirty="0">
                <a:solidFill>
                  <a:schemeClr val="bg1"/>
                </a:solidFill>
                <a:latin typeface="+mn-lt"/>
              </a:rPr>
              <a:t>背</a:t>
            </a:r>
            <a:r>
              <a:rPr lang="zh-TW" altLang="en-US" sz="2400" dirty="0" smtClean="0">
                <a:solidFill>
                  <a:schemeClr val="bg1"/>
                </a:solidFill>
                <a:latin typeface="+mn-lt"/>
              </a:rPr>
              <a:t>上防災包</a:t>
            </a:r>
            <a:r>
              <a:rPr lang="zh-TW" altLang="zh-TW" sz="2400" dirty="0" smtClean="0">
                <a:solidFill>
                  <a:schemeClr val="bg1"/>
                </a:solidFill>
                <a:latin typeface="+mn-lt"/>
              </a:rPr>
              <a:t>引導</a:t>
            </a:r>
            <a:r>
              <a:rPr lang="zh-TW" altLang="en-US" sz="2400" dirty="0">
                <a:solidFill>
                  <a:schemeClr val="bg1"/>
                </a:solidFill>
                <a:latin typeface="+mn-lt"/>
              </a:rPr>
              <a:t>學生</a:t>
            </a:r>
            <a:r>
              <a:rPr lang="zh-TW" altLang="zh-TW" sz="2400" dirty="0">
                <a:solidFill>
                  <a:schemeClr val="bg1"/>
                </a:solidFill>
                <a:latin typeface="+mn-lt"/>
              </a:rPr>
              <a:t>至</a:t>
            </a:r>
            <a:r>
              <a:rPr lang="zh-TW" altLang="en-US" sz="2400" dirty="0">
                <a:solidFill>
                  <a:schemeClr val="bg1"/>
                </a:solidFill>
                <a:latin typeface="+mn-lt"/>
              </a:rPr>
              <a:t>操場</a:t>
            </a:r>
            <a:r>
              <a:rPr lang="zh-TW" altLang="zh-TW" sz="2400" dirty="0">
                <a:solidFill>
                  <a:schemeClr val="bg1"/>
                </a:solidFill>
                <a:latin typeface="+mn-lt"/>
              </a:rPr>
              <a:t>疏散地點集合。</a:t>
            </a:r>
          </a:p>
          <a:p>
            <a:pPr algn="l"/>
            <a:r>
              <a:rPr lang="zh-TW" altLang="en-US" sz="2400" dirty="0" smtClean="0">
                <a:solidFill>
                  <a:schemeClr val="bg1"/>
                </a:solidFill>
                <a:latin typeface="+mn-lt"/>
              </a:rPr>
              <a:t>要求</a:t>
            </a:r>
            <a:r>
              <a:rPr lang="zh-TW" altLang="en-US" sz="2400" dirty="0">
                <a:solidFill>
                  <a:schemeClr val="bg1"/>
                </a:solidFill>
                <a:latin typeface="+mn-lt"/>
              </a:rPr>
              <a:t>學生</a:t>
            </a:r>
            <a:r>
              <a:rPr lang="zh-TW" altLang="zh-TW" sz="2400" dirty="0">
                <a:solidFill>
                  <a:schemeClr val="bg1"/>
                </a:solidFill>
                <a:latin typeface="+mn-lt"/>
              </a:rPr>
              <a:t>不推、不語、不跑</a:t>
            </a:r>
            <a:r>
              <a:rPr lang="zh-TW" altLang="en-US" sz="2400" dirty="0">
                <a:solidFill>
                  <a:schemeClr val="bg1"/>
                </a:solidFill>
                <a:latin typeface="+mn-lt"/>
              </a:rPr>
              <a:t>，大步前進，</a:t>
            </a:r>
            <a:r>
              <a:rPr lang="zh-TW" altLang="zh-TW" sz="2400" dirty="0">
                <a:solidFill>
                  <a:schemeClr val="bg1"/>
                </a:solidFill>
                <a:latin typeface="+mn-lt"/>
              </a:rPr>
              <a:t>以較輕的書包、補習袋或書本保護頭部。</a:t>
            </a:r>
          </a:p>
          <a:p>
            <a:pPr lvl="0" algn="l"/>
            <a:r>
              <a:rPr lang="zh-TW" altLang="zh-TW" sz="2400" dirty="0" smtClean="0">
                <a:solidFill>
                  <a:schemeClr val="bg1"/>
                </a:solidFill>
                <a:latin typeface="+mn-lt"/>
              </a:rPr>
              <a:t>任</a:t>
            </a:r>
            <a:r>
              <a:rPr lang="zh-TW" altLang="zh-TW" sz="2400" dirty="0">
                <a:solidFill>
                  <a:schemeClr val="bg1"/>
                </a:solidFill>
                <a:latin typeface="+mn-lt"/>
              </a:rPr>
              <a:t>課老師以班級為單位</a:t>
            </a:r>
            <a:r>
              <a:rPr lang="zh-TW" altLang="zh-TW" sz="2400" b="1" dirty="0">
                <a:solidFill>
                  <a:schemeClr val="bg1"/>
                </a:solidFill>
                <a:latin typeface="+mn-lt"/>
              </a:rPr>
              <a:t>到操場後依升旗集合位置點名</a:t>
            </a:r>
            <a:r>
              <a:rPr lang="zh-TW" altLang="zh-TW" sz="2400" dirty="0">
                <a:solidFill>
                  <a:schemeClr val="bg1"/>
                </a:solidFill>
                <a:latin typeface="+mn-lt"/>
              </a:rPr>
              <a:t>集合</a:t>
            </a:r>
            <a:r>
              <a:rPr lang="zh-TW" altLang="zh-TW" sz="2400" dirty="0" smtClean="0">
                <a:solidFill>
                  <a:schemeClr val="bg1"/>
                </a:solidFill>
                <a:latin typeface="+mn-lt"/>
              </a:rPr>
              <a:t>。</a:t>
            </a:r>
            <a:r>
              <a:rPr lang="en-US" altLang="zh-TW" sz="2400" dirty="0" smtClean="0">
                <a:solidFill>
                  <a:schemeClr val="bg1"/>
                </a:solidFill>
                <a:latin typeface="+mn-lt"/>
              </a:rPr>
              <a:t>(</a:t>
            </a:r>
            <a:r>
              <a:rPr lang="zh-TW" altLang="en-US" sz="2400" dirty="0" smtClean="0">
                <a:solidFill>
                  <a:schemeClr val="bg1"/>
                </a:solidFill>
                <a:latin typeface="+mn-lt"/>
              </a:rPr>
              <a:t>每個班</a:t>
            </a:r>
            <a:r>
              <a:rPr lang="en-US" altLang="zh-TW" sz="2400" dirty="0" smtClean="0">
                <a:solidFill>
                  <a:schemeClr val="bg1"/>
                </a:solidFill>
                <a:latin typeface="+mn-lt"/>
              </a:rPr>
              <a:t>8</a:t>
            </a:r>
            <a:r>
              <a:rPr lang="zh-TW" altLang="en-US" sz="2400" dirty="0" smtClean="0">
                <a:solidFill>
                  <a:schemeClr val="bg1"/>
                </a:solidFill>
                <a:latin typeface="+mn-lt"/>
              </a:rPr>
              <a:t>員依座號順序入列站隊</a:t>
            </a:r>
            <a:r>
              <a:rPr lang="en-US" altLang="zh-TW" sz="2400" dirty="0" smtClean="0">
                <a:solidFill>
                  <a:schemeClr val="bg1"/>
                </a:solidFill>
                <a:latin typeface="+mn-lt"/>
              </a:rPr>
              <a:t>)</a:t>
            </a:r>
            <a:endParaRPr lang="zh-TW" altLang="zh-TW" sz="2400" dirty="0">
              <a:solidFill>
                <a:schemeClr val="bg1"/>
              </a:solidFill>
              <a:latin typeface="+mn-lt"/>
            </a:endParaRPr>
          </a:p>
          <a:p>
            <a:pPr algn="l"/>
            <a:r>
              <a:rPr lang="zh-TW" altLang="zh-TW" sz="2400" dirty="0">
                <a:solidFill>
                  <a:schemeClr val="bg1"/>
                </a:solidFill>
                <a:latin typeface="+mn-lt"/>
              </a:rPr>
              <a:t>任課老師請確實清點人數，各班副班長</a:t>
            </a:r>
            <a:r>
              <a:rPr lang="zh-TW" altLang="zh-TW" sz="2400" dirty="0" smtClean="0">
                <a:solidFill>
                  <a:schemeClr val="bg1"/>
                </a:solidFill>
                <a:latin typeface="+mn-lt"/>
              </a:rPr>
              <a:t>回報</a:t>
            </a:r>
            <a:r>
              <a:rPr lang="zh-TW" altLang="en-US" sz="2400" dirty="0" smtClean="0">
                <a:solidFill>
                  <a:schemeClr val="bg1"/>
                </a:solidFill>
                <a:latin typeface="+mn-lt"/>
              </a:rPr>
              <a:t>至司令台</a:t>
            </a:r>
            <a:r>
              <a:rPr lang="zh-TW" altLang="zh-TW" sz="2400" dirty="0" smtClean="0">
                <a:solidFill>
                  <a:schemeClr val="bg1"/>
                </a:solidFill>
                <a:latin typeface="+mn-lt"/>
              </a:rPr>
              <a:t>完成</a:t>
            </a:r>
            <a:r>
              <a:rPr lang="zh-TW" altLang="zh-TW" sz="2400" dirty="0">
                <a:solidFill>
                  <a:schemeClr val="bg1"/>
                </a:solidFill>
                <a:latin typeface="+mn-lt"/>
              </a:rPr>
              <a:t>安全回報。</a:t>
            </a:r>
            <a:endParaRPr lang="en-US" altLang="zh-TW" sz="2400" dirty="0" smtClean="0">
              <a:solidFill>
                <a:schemeClr val="bg1"/>
              </a:solidFill>
              <a:latin typeface="+mn-lt"/>
              <a:sym typeface="Wingdings 2" panose="05020102010507070707" pitchFamily="18" charset="2"/>
            </a:endParaRPr>
          </a:p>
          <a:p>
            <a:pPr algn="l"/>
            <a:r>
              <a:rPr lang="zh-TW" altLang="en-US" sz="2400" dirty="0" smtClean="0">
                <a:solidFill>
                  <a:schemeClr val="bg1"/>
                </a:solidFill>
                <a:latin typeface="+mn-lt"/>
                <a:sym typeface="Wingdings 2" panose="05020102010507070707" pitchFamily="18" charset="2"/>
              </a:rPr>
              <a:t></a:t>
            </a:r>
            <a:r>
              <a:rPr lang="zh-TW" altLang="zh-TW" sz="2400" b="1" dirty="0">
                <a:solidFill>
                  <a:schemeClr val="bg1"/>
                </a:solidFill>
                <a:latin typeface="+mn-lt"/>
              </a:rPr>
              <a:t>人數統計與</a:t>
            </a:r>
            <a:r>
              <a:rPr lang="zh-TW" altLang="zh-TW" sz="2400" b="1" dirty="0" smtClean="0">
                <a:solidFill>
                  <a:schemeClr val="bg1"/>
                </a:solidFill>
                <a:latin typeface="+mn-lt"/>
              </a:rPr>
              <a:t>回報</a:t>
            </a:r>
            <a:r>
              <a:rPr lang="en-US" altLang="zh-TW" sz="2400" b="1" dirty="0" smtClean="0">
                <a:solidFill>
                  <a:schemeClr val="bg1"/>
                </a:solidFill>
                <a:latin typeface="+mn-lt"/>
              </a:rPr>
              <a:t>:</a:t>
            </a:r>
          </a:p>
          <a:p>
            <a:pPr algn="l"/>
            <a:r>
              <a:rPr lang="zh-TW" altLang="zh-TW" sz="2400" dirty="0">
                <a:solidFill>
                  <a:schemeClr val="bg1"/>
                </a:solidFill>
                <a:latin typeface="+mn-lt"/>
              </a:rPr>
              <a:t>請老師協助確認清點班級學生數後，請副班長至司令台向通報組回報人員狀況</a:t>
            </a:r>
          </a:p>
          <a:p>
            <a:pPr algn="l"/>
            <a:r>
              <a:rPr lang="zh-TW" altLang="zh-TW" sz="2400" b="1" dirty="0" smtClean="0">
                <a:solidFill>
                  <a:schemeClr val="bg1"/>
                </a:solidFill>
                <a:latin typeface="+mn-lt"/>
              </a:rPr>
              <a:t>※</a:t>
            </a:r>
            <a:r>
              <a:rPr lang="zh-TW" altLang="zh-TW" sz="2400" b="1" dirty="0">
                <a:solidFill>
                  <a:schemeClr val="bg1"/>
                </a:solidFill>
                <a:latin typeface="+mn-lt"/>
              </a:rPr>
              <a:t>動作要領</a:t>
            </a:r>
          </a:p>
          <a:p>
            <a:pPr algn="l"/>
            <a:r>
              <a:rPr lang="zh-TW" altLang="zh-TW" sz="2400" dirty="0">
                <a:solidFill>
                  <a:schemeClr val="bg1"/>
                </a:solidFill>
                <a:latin typeface="+mn-lt"/>
              </a:rPr>
              <a:t>副班長報告：應到ΟΟ員，實</a:t>
            </a:r>
            <a:r>
              <a:rPr lang="zh-TW" altLang="zh-TW" sz="2400" dirty="0" smtClean="0">
                <a:solidFill>
                  <a:schemeClr val="bg1"/>
                </a:solidFill>
                <a:latin typeface="+mn-lt"/>
              </a:rPr>
              <a:t>到ΟΟ員</a:t>
            </a:r>
            <a:r>
              <a:rPr lang="zh-TW" altLang="zh-TW" sz="2400" dirty="0">
                <a:solidFill>
                  <a:schemeClr val="bg1"/>
                </a:solidFill>
                <a:latin typeface="+mn-lt"/>
              </a:rPr>
              <a:t>，未到學生ΟΟ員。</a:t>
            </a:r>
            <a:endParaRPr lang="zh-TW" altLang="en-US" sz="2400" dirty="0">
              <a:solidFill>
                <a:schemeClr val="bg1"/>
              </a:solidFill>
              <a:latin typeface="+mn-lt"/>
            </a:endParaRPr>
          </a:p>
        </p:txBody>
      </p:sp>
    </p:spTree>
    <p:extLst>
      <p:ext uri="{BB962C8B-B14F-4D97-AF65-F5344CB8AC3E}">
        <p14:creationId xmlns:p14="http://schemas.microsoft.com/office/powerpoint/2010/main" val="131822022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www.1ppt.com"/>
          <p:cNvSpPr txBox="1"/>
          <p:nvPr/>
        </p:nvSpPr>
        <p:spPr>
          <a:xfrm>
            <a:off x="7235825" y="6402387"/>
            <a:ext cx="1439863" cy="2269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1000" b="1">
                <a:solidFill>
                  <a:srgbClr val="FFFFFF"/>
                </a:solidFill>
              </a:defRPr>
            </a:lvl1pPr>
          </a:lstStyle>
          <a:p>
            <a:r>
              <a:t>www.1ppt.com</a:t>
            </a:r>
          </a:p>
        </p:txBody>
      </p:sp>
      <p:sp>
        <p:nvSpPr>
          <p:cNvPr id="52" name="Drop臥倒、趴下"/>
          <p:cNvSpPr txBox="1">
            <a:spLocks noGrp="1"/>
          </p:cNvSpPr>
          <p:nvPr>
            <p:ph type="body" sz="quarter" idx="4294967295"/>
          </p:nvPr>
        </p:nvSpPr>
        <p:spPr>
          <a:xfrm>
            <a:off x="2085975" y="2403475"/>
            <a:ext cx="6072188" cy="1074738"/>
          </a:xfrm>
          <a:prstGeom prst="rect">
            <a:avLst/>
          </a:prstGeom>
        </p:spPr>
        <p:txBody>
          <a:bodyPr>
            <a:normAutofit/>
          </a:bodyPr>
          <a:lstStyle/>
          <a:p>
            <a:pPr marL="0" indent="0">
              <a:spcBef>
                <a:spcPts val="1200"/>
              </a:spcBef>
              <a:buSzTx/>
              <a:buFont typeface="Wingdings"/>
              <a:buNone/>
              <a:defRPr sz="5400"/>
            </a:pPr>
            <a:r>
              <a:t>Drop</a:t>
            </a:r>
            <a:r>
              <a:rPr b="0">
                <a:latin typeface="华文细黑"/>
                <a:ea typeface="华文细黑"/>
                <a:cs typeface="华文细黑"/>
                <a:sym typeface="华文细黑"/>
              </a:rPr>
              <a:t>臥倒、趴下</a:t>
            </a:r>
          </a:p>
        </p:txBody>
      </p:sp>
      <p:sp>
        <p:nvSpPr>
          <p:cNvPr id="53"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54" name="地震發生時你該做什麼?"/>
          <p:cNvSpPr txBox="1"/>
          <p:nvPr/>
        </p:nvSpPr>
        <p:spPr>
          <a:xfrm>
            <a:off x="0" y="1331912"/>
            <a:ext cx="7381054" cy="10439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5400" b="1" i="0">
                <a:solidFill>
                  <a:srgbClr val="FFCC00"/>
                </a:solidFill>
              </a:defRPr>
            </a:pPr>
            <a:r>
              <a:rPr b="0">
                <a:latin typeface="SimHei"/>
                <a:ea typeface="SimHei"/>
                <a:cs typeface="SimHei"/>
                <a:sym typeface="SimHei"/>
              </a:rPr>
              <a:t>地震發生時你該做什麼</a:t>
            </a:r>
            <a:r>
              <a:t>?</a:t>
            </a:r>
          </a:p>
        </p:txBody>
      </p:sp>
      <p:sp>
        <p:nvSpPr>
          <p:cNvPr id="55" name="矩形"/>
          <p:cNvSpPr/>
          <p:nvPr/>
        </p:nvSpPr>
        <p:spPr>
          <a:xfrm>
            <a:off x="7504112" y="6373812"/>
            <a:ext cx="1309688" cy="254001"/>
          </a:xfrm>
          <a:prstGeom prst="rect">
            <a:avLst/>
          </a:prstGeom>
          <a:solidFill>
            <a:srgbClr val="000000"/>
          </a:solidFill>
          <a:ln w="12700">
            <a:miter lim="400000"/>
          </a:ln>
        </p:spPr>
        <p:txBody>
          <a:bodyPr lIns="45719" rIns="45719"/>
          <a:lstStyle/>
          <a:p>
            <a:pPr>
              <a:defRPr i="0"/>
            </a:pPr>
            <a:endParaRPr/>
          </a:p>
        </p:txBody>
      </p:sp>
      <p:pic>
        <p:nvPicPr>
          <p:cNvPr id="56" name="image.png" descr="image.png"/>
          <p:cNvPicPr>
            <a:picLocks noChangeAspect="1"/>
          </p:cNvPicPr>
          <p:nvPr/>
        </p:nvPicPr>
        <p:blipFill>
          <a:blip r:embed="rId3">
            <a:extLst/>
          </a:blip>
          <a:srcRect r="67491"/>
          <a:stretch>
            <a:fillRect/>
          </a:stretch>
        </p:blipFill>
        <p:spPr>
          <a:xfrm>
            <a:off x="476250" y="2336006"/>
            <a:ext cx="1225550" cy="1209676"/>
          </a:xfrm>
          <a:prstGeom prst="rect">
            <a:avLst/>
          </a:prstGeom>
          <a:ln w="12700">
            <a:miter lim="400000"/>
          </a:ln>
        </p:spPr>
      </p:pic>
      <p:pic>
        <p:nvPicPr>
          <p:cNvPr id="57" name="image.png" descr="image.png"/>
          <p:cNvPicPr>
            <a:picLocks noChangeAspect="1"/>
          </p:cNvPicPr>
          <p:nvPr/>
        </p:nvPicPr>
        <p:blipFill>
          <a:blip r:embed="rId3">
            <a:extLst/>
          </a:blip>
          <a:srcRect l="33735" r="33351"/>
          <a:stretch>
            <a:fillRect/>
          </a:stretch>
        </p:blipFill>
        <p:spPr>
          <a:xfrm>
            <a:off x="468312" y="3927475"/>
            <a:ext cx="1241426" cy="1209675"/>
          </a:xfrm>
          <a:prstGeom prst="rect">
            <a:avLst/>
          </a:prstGeom>
          <a:ln w="12700">
            <a:miter lim="400000"/>
          </a:ln>
        </p:spPr>
      </p:pic>
      <p:pic>
        <p:nvPicPr>
          <p:cNvPr id="58" name="image.png" descr="image.png"/>
          <p:cNvPicPr>
            <a:picLocks noChangeAspect="1"/>
          </p:cNvPicPr>
          <p:nvPr/>
        </p:nvPicPr>
        <p:blipFill>
          <a:blip r:embed="rId3">
            <a:extLst/>
          </a:blip>
          <a:srcRect l="67491"/>
          <a:stretch>
            <a:fillRect/>
          </a:stretch>
        </p:blipFill>
        <p:spPr>
          <a:xfrm>
            <a:off x="484187" y="5432425"/>
            <a:ext cx="1225551" cy="1209675"/>
          </a:xfrm>
          <a:prstGeom prst="rect">
            <a:avLst/>
          </a:prstGeom>
          <a:ln w="12700">
            <a:miter lim="400000"/>
          </a:ln>
        </p:spPr>
      </p:pic>
      <p:sp>
        <p:nvSpPr>
          <p:cNvPr id="59" name="Cover掩蔽、掩護"/>
          <p:cNvSpPr txBox="1"/>
          <p:nvPr/>
        </p:nvSpPr>
        <p:spPr>
          <a:xfrm>
            <a:off x="2085975" y="4014787"/>
            <a:ext cx="6072188" cy="8564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200"/>
              </a:spcBef>
              <a:defRPr sz="5400" b="1" i="0">
                <a:solidFill>
                  <a:srgbClr val="FFFFFF"/>
                </a:solidFill>
              </a:defRPr>
            </a:pPr>
            <a:r>
              <a:t>Cover</a:t>
            </a:r>
            <a:r>
              <a:rPr b="0">
                <a:latin typeface="华文细黑"/>
                <a:ea typeface="华文细黑"/>
                <a:cs typeface="华文细黑"/>
                <a:sym typeface="华文细黑"/>
              </a:rPr>
              <a:t>掩蔽、掩護</a:t>
            </a:r>
          </a:p>
        </p:txBody>
      </p:sp>
      <p:sp>
        <p:nvSpPr>
          <p:cNvPr id="60" name="Hold On握緊、穩住"/>
          <p:cNvSpPr txBox="1"/>
          <p:nvPr/>
        </p:nvSpPr>
        <p:spPr>
          <a:xfrm>
            <a:off x="2085975" y="5500687"/>
            <a:ext cx="6440488" cy="171695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200"/>
              </a:spcBef>
              <a:defRPr sz="5400" b="1" i="0">
                <a:solidFill>
                  <a:srgbClr val="FFFFFF"/>
                </a:solidFill>
              </a:defRPr>
            </a:pPr>
            <a:r>
              <a:t>Hold On</a:t>
            </a:r>
            <a:r>
              <a:rPr b="0">
                <a:latin typeface="华文细黑"/>
                <a:ea typeface="华文细黑"/>
                <a:cs typeface="华文细黑"/>
                <a:sym typeface="华文细黑"/>
              </a:rPr>
              <a:t>握緊、穩住</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2" animBg="1" advAuto="0"/>
      <p:bldP spid="56" grpId="1" animBg="1" advAuto="0"/>
      <p:bldP spid="57" grpId="3" animBg="1" advAuto="0"/>
      <p:bldP spid="58" grpId="5" animBg="1" advAuto="0"/>
      <p:bldP spid="59" grpId="4" animBg="1" advAuto="0"/>
      <p:bldP spid="60" grpId="6" animBg="1" advAuto="0"/>
    </p:bldLst>
  </p:timing>
</p:sld>
</file>

<file path=ppt/theme/theme1.xml><?xml version="1.0" encoding="utf-8"?>
<a:theme xmlns:a="http://schemas.openxmlformats.org/drawingml/2006/main" name="nordridesign.com">
  <a:themeElements>
    <a:clrScheme name="nordridesign.com">
      <a:dk1>
        <a:srgbClr val="000000"/>
      </a:dk1>
      <a:lt1>
        <a:srgbClr val="000000"/>
      </a:lt1>
      <a:dk2>
        <a:srgbClr val="A7A7A7"/>
      </a:dk2>
      <a:lt2>
        <a:srgbClr val="535353"/>
      </a:lt2>
      <a:accent1>
        <a:srgbClr val="FE0000"/>
      </a:accent1>
      <a:accent2>
        <a:srgbClr val="CC0000"/>
      </a:accent2>
      <a:accent3>
        <a:srgbClr val="9BBB59"/>
      </a:accent3>
      <a:accent4>
        <a:srgbClr val="8064A2"/>
      </a:accent4>
      <a:accent5>
        <a:srgbClr val="4BACC6"/>
      </a:accent5>
      <a:accent6>
        <a:srgbClr val="F79646"/>
      </a:accent6>
      <a:hlink>
        <a:srgbClr val="0000FF"/>
      </a:hlink>
      <a:folHlink>
        <a:srgbClr val="FF00FF"/>
      </a:folHlink>
    </a:clrScheme>
    <a:fontScheme name="nordridesign.com">
      <a:majorFont>
        <a:latin typeface="Arial"/>
        <a:ea typeface="Arial"/>
        <a:cs typeface="Arial"/>
      </a:majorFont>
      <a:minorFont>
        <a:latin typeface="Helvetica"/>
        <a:ea typeface="Helvetica"/>
        <a:cs typeface="Helvetica"/>
      </a:minorFont>
    </a:fontScheme>
    <a:fmtScheme name="nordridesign.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ordridesign.com">
  <a:themeElements>
    <a:clrScheme name="nordridesign.com">
      <a:dk1>
        <a:srgbClr val="000000"/>
      </a:dk1>
      <a:lt1>
        <a:srgbClr val="FFFFFF"/>
      </a:lt1>
      <a:dk2>
        <a:srgbClr val="A7A7A7"/>
      </a:dk2>
      <a:lt2>
        <a:srgbClr val="535353"/>
      </a:lt2>
      <a:accent1>
        <a:srgbClr val="FE0000"/>
      </a:accent1>
      <a:accent2>
        <a:srgbClr val="CC0000"/>
      </a:accent2>
      <a:accent3>
        <a:srgbClr val="9BBB59"/>
      </a:accent3>
      <a:accent4>
        <a:srgbClr val="8064A2"/>
      </a:accent4>
      <a:accent5>
        <a:srgbClr val="4BACC6"/>
      </a:accent5>
      <a:accent6>
        <a:srgbClr val="F79646"/>
      </a:accent6>
      <a:hlink>
        <a:srgbClr val="0000FF"/>
      </a:hlink>
      <a:folHlink>
        <a:srgbClr val="FF00FF"/>
      </a:folHlink>
    </a:clrScheme>
    <a:fontScheme name="nordridesign.com">
      <a:majorFont>
        <a:latin typeface="Arial"/>
        <a:ea typeface="Arial"/>
        <a:cs typeface="Arial"/>
      </a:majorFont>
      <a:minorFont>
        <a:latin typeface="Helvetica"/>
        <a:ea typeface="Helvetica"/>
        <a:cs typeface="Helvetica"/>
      </a:minorFont>
    </a:fontScheme>
    <a:fmtScheme name="nordridesign.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348</TotalTime>
  <Words>664</Words>
  <Application>Microsoft Office PowerPoint</Application>
  <PresentationFormat>如螢幕大小 (4:3)</PresentationFormat>
  <Paragraphs>127</Paragraphs>
  <Slides>16</Slides>
  <Notes>6</Notes>
  <HiddenSlides>0</HiddenSlides>
  <MMClips>1</MMClips>
  <ScaleCrop>false</ScaleCrop>
  <HeadingPairs>
    <vt:vector size="6" baseType="variant">
      <vt:variant>
        <vt:lpstr>使用字型</vt:lpstr>
      </vt:variant>
      <vt:variant>
        <vt:i4>13</vt:i4>
      </vt:variant>
      <vt:variant>
        <vt:lpstr>佈景主題</vt:lpstr>
      </vt:variant>
      <vt:variant>
        <vt:i4>2</vt:i4>
      </vt:variant>
      <vt:variant>
        <vt:lpstr>投影片標題</vt:lpstr>
      </vt:variant>
      <vt:variant>
        <vt:i4>16</vt:i4>
      </vt:variant>
    </vt:vector>
  </HeadingPairs>
  <TitlesOfParts>
    <vt:vector size="31" baseType="lpstr">
      <vt:lpstr>Droid Sans Fallback</vt:lpstr>
      <vt:lpstr>Noto Sans Mono CJK JP Regular</vt:lpstr>
      <vt:lpstr>SimHei</vt:lpstr>
      <vt:lpstr>华文细黑</vt:lpstr>
      <vt:lpstr>新細明體</vt:lpstr>
      <vt:lpstr>標楷體</vt:lpstr>
      <vt:lpstr>Arial</vt:lpstr>
      <vt:lpstr>Arial Black</vt:lpstr>
      <vt:lpstr>Calibri</vt:lpstr>
      <vt:lpstr>Helvetica</vt:lpstr>
      <vt:lpstr>Times New Roman</vt:lpstr>
      <vt:lpstr>Wingdings</vt:lpstr>
      <vt:lpstr>Wingdings 2</vt:lpstr>
      <vt:lpstr>nordridesign.com</vt:lpstr>
      <vt:lpstr>Office Theme</vt:lpstr>
      <vt:lpstr>PowerPoint 簡報</vt:lpstr>
      <vt:lpstr>PowerPoint 簡報</vt:lpstr>
      <vt:lpstr>PowerPoint 簡報</vt:lpstr>
      <vt:lpstr>PowerPoint 簡報</vt:lpstr>
      <vt:lpstr>PowerPoint 簡報</vt:lpstr>
      <vt:lpstr>PowerPoint 簡報</vt:lpstr>
      <vt:lpstr>地震發生時教師動作要領</vt:lpstr>
      <vt:lpstr>地震發生時教師動作要領</vt:lpstr>
      <vt:lpstr>PowerPoint 簡報</vt:lpstr>
      <vt:lpstr>PowerPoint 簡報</vt:lpstr>
      <vt:lpstr>PowerPoint 簡報</vt:lpstr>
      <vt:lpstr>PowerPoint 簡報</vt:lpstr>
      <vt:lpstr>PowerPoint 簡報</vt:lpstr>
      <vt:lpstr>PowerPoint 簡報</vt:lpstr>
      <vt:lpstr>DPE</vt:lpstr>
      <vt:lpstr>平時多流汗，災時少流血</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Should I Do</dc:title>
  <dc:creator>user</dc:creator>
  <cp:lastModifiedBy>user</cp:lastModifiedBy>
  <cp:revision>18</cp:revision>
  <dcterms:modified xsi:type="dcterms:W3CDTF">2019-09-05T00:42:35Z</dcterms:modified>
</cp:coreProperties>
</file>