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9" r:id="rId3"/>
  </p:sldMasterIdLst>
  <p:notesMasterIdLst>
    <p:notesMasterId r:id="rId26"/>
  </p:notesMasterIdLst>
  <p:sldIdLst>
    <p:sldId id="265" r:id="rId4"/>
    <p:sldId id="256" r:id="rId5"/>
    <p:sldId id="257" r:id="rId6"/>
    <p:sldId id="258" r:id="rId7"/>
    <p:sldId id="259" r:id="rId8"/>
    <p:sldId id="260" r:id="rId9"/>
    <p:sldId id="261" r:id="rId10"/>
    <p:sldId id="262" r:id="rId11"/>
    <p:sldId id="263" r:id="rId12"/>
    <p:sldId id="264"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123"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7BAF4B-1C7C-4E3E-9E27-35A8D22A0568}" type="doc">
      <dgm:prSet loTypeId="urn:microsoft.com/office/officeart/2005/8/layout/hierarchy2" loCatId="hierarchy" qsTypeId="urn:microsoft.com/office/officeart/2005/8/quickstyle/simple2" qsCatId="simple" csTypeId="urn:microsoft.com/office/officeart/2005/8/colors/accent0_3" csCatId="mainScheme" phldr="1"/>
      <dgm:spPr/>
      <dgm:t>
        <a:bodyPr/>
        <a:lstStyle/>
        <a:p>
          <a:endParaRPr lang="zh-TW" altLang="en-US"/>
        </a:p>
      </dgm:t>
    </dgm:pt>
    <dgm:pt modelId="{AEFDF0EA-63A0-49DC-8E55-60F99178E8A8}">
      <dgm:prSet phldrT="[文字]" custT="1"/>
      <dgm:spPr/>
      <dgm:t>
        <a:bodyPr/>
        <a:lstStyle/>
        <a:p>
          <a:pPr>
            <a:lnSpc>
              <a:spcPct val="100000"/>
            </a:lnSpc>
            <a:spcAft>
              <a:spcPts val="0"/>
            </a:spcAft>
          </a:pPr>
          <a:r>
            <a:rPr lang="en-US" sz="1400" b="1" dirty="0" smtClean="0"/>
            <a:t>Movie is life!</a:t>
          </a:r>
          <a:r>
            <a:rPr lang="en-US" sz="1400" b="1" dirty="0" smtClean="0">
              <a:latin typeface="+mn-lt"/>
            </a:rPr>
            <a:t> </a:t>
          </a:r>
          <a:endParaRPr lang="zh-TW" altLang="en-US" sz="1400" b="1" dirty="0">
            <a:latin typeface="+mn-lt"/>
            <a:ea typeface="標楷體" panose="03000509000000000000" pitchFamily="65" charset="-120"/>
          </a:endParaRPr>
        </a:p>
      </dgm:t>
    </dgm:pt>
    <dgm:pt modelId="{EA498772-4B72-4E48-BB11-13B9FAC2DBD2}" type="parTrans" cxnId="{6CA2C8FF-04E4-4563-B0D8-D86AFCC9FB8F}">
      <dgm:prSet/>
      <dgm:spPr/>
      <dgm:t>
        <a:bodyPr/>
        <a:lstStyle/>
        <a:p>
          <a:endParaRPr lang="zh-TW" altLang="en-US" sz="1200">
            <a:solidFill>
              <a:schemeClr val="bg1">
                <a:lumMod val="65000"/>
              </a:schemeClr>
            </a:solidFill>
            <a:latin typeface="標楷體" panose="03000509000000000000" pitchFamily="65" charset="-120"/>
            <a:ea typeface="標楷體" panose="03000509000000000000" pitchFamily="65" charset="-120"/>
          </a:endParaRPr>
        </a:p>
      </dgm:t>
    </dgm:pt>
    <dgm:pt modelId="{A071D51B-3CD3-40B9-A8CD-79ABB7DD560B}" type="sibTrans" cxnId="{6CA2C8FF-04E4-4563-B0D8-D86AFCC9FB8F}">
      <dgm:prSet/>
      <dgm:spPr/>
      <dgm:t>
        <a:bodyPr/>
        <a:lstStyle/>
        <a:p>
          <a:endParaRPr lang="zh-TW" altLang="en-US" sz="1200">
            <a:solidFill>
              <a:schemeClr val="bg1">
                <a:lumMod val="65000"/>
              </a:schemeClr>
            </a:solidFill>
            <a:latin typeface="標楷體" panose="03000509000000000000" pitchFamily="65" charset="-120"/>
            <a:ea typeface="標楷體" panose="03000509000000000000" pitchFamily="65" charset="-120"/>
          </a:endParaRPr>
        </a:p>
      </dgm:t>
    </dgm:pt>
    <dgm:pt modelId="{B142B222-2CCC-4D0D-8188-F88743F6F578}">
      <dgm:prSet custT="1"/>
      <dgm:spPr/>
      <dgm:t>
        <a:bodyPr/>
        <a:lstStyle/>
        <a:p>
          <a:pPr algn="ctr"/>
          <a:r>
            <a:rPr lang="en-US" altLang="zh-TW" sz="1400" b="1" dirty="0" smtClean="0">
              <a:latin typeface="+mn-lt"/>
              <a:ea typeface="標楷體" panose="03000509000000000000" pitchFamily="65" charset="-120"/>
            </a:rPr>
            <a:t> Language Meme</a:t>
          </a:r>
          <a:endParaRPr lang="zh-TW" altLang="en-US" sz="1400" b="1" dirty="0">
            <a:latin typeface="+mn-lt"/>
            <a:ea typeface="標楷體" panose="03000509000000000000" pitchFamily="65" charset="-120"/>
          </a:endParaRPr>
        </a:p>
      </dgm:t>
    </dgm:pt>
    <dgm:pt modelId="{25879A81-062C-4DAD-84AC-B2728ECD71E5}" type="parTrans" cxnId="{B6F74DE7-1031-411D-87FD-70A8B298578A}">
      <dgm:prSet/>
      <dgm:spPr/>
      <dgm:t>
        <a:bodyPr/>
        <a:lstStyle/>
        <a:p>
          <a:endParaRPr lang="zh-TW" altLang="en-US">
            <a:solidFill>
              <a:schemeClr val="bg1">
                <a:lumMod val="65000"/>
              </a:schemeClr>
            </a:solidFill>
          </a:endParaRPr>
        </a:p>
      </dgm:t>
    </dgm:pt>
    <dgm:pt modelId="{D4C4DFE6-84F6-492B-88EE-C3FD5FD0B7B4}" type="sibTrans" cxnId="{B6F74DE7-1031-411D-87FD-70A8B298578A}">
      <dgm:prSet/>
      <dgm:spPr/>
      <dgm:t>
        <a:bodyPr/>
        <a:lstStyle/>
        <a:p>
          <a:endParaRPr lang="zh-TW" altLang="en-US">
            <a:solidFill>
              <a:schemeClr val="bg1">
                <a:lumMod val="65000"/>
              </a:schemeClr>
            </a:solidFill>
          </a:endParaRPr>
        </a:p>
      </dgm:t>
    </dgm:pt>
    <dgm:pt modelId="{F9320A74-992A-410A-8D93-E3619D3CEC6C}">
      <dgm:prSet custT="1"/>
      <dgm:spPr/>
      <dgm:t>
        <a:bodyPr/>
        <a:lstStyle/>
        <a:p>
          <a:r>
            <a:rPr lang="en-US" altLang="zh-TW" sz="1400" b="1" smtClean="0">
              <a:latin typeface="+mn-lt"/>
              <a:ea typeface="標楷體" panose="03000509000000000000" pitchFamily="65" charset="-120"/>
            </a:rPr>
            <a:t>Role Play</a:t>
          </a:r>
          <a:endParaRPr lang="zh-TW" altLang="en-US" sz="1400" b="1">
            <a:latin typeface="+mn-lt"/>
            <a:ea typeface="標楷體" panose="03000509000000000000" pitchFamily="65" charset="-120"/>
          </a:endParaRPr>
        </a:p>
      </dgm:t>
    </dgm:pt>
    <dgm:pt modelId="{0AE958FA-1462-455A-B25F-3509638DFCEA}" type="parTrans" cxnId="{F0994F30-95E5-4359-B32E-5AE0200A4E03}">
      <dgm:prSet/>
      <dgm:spPr/>
      <dgm:t>
        <a:bodyPr/>
        <a:lstStyle/>
        <a:p>
          <a:endParaRPr lang="zh-TW" altLang="en-US">
            <a:solidFill>
              <a:schemeClr val="bg1">
                <a:lumMod val="65000"/>
              </a:schemeClr>
            </a:solidFill>
          </a:endParaRPr>
        </a:p>
      </dgm:t>
    </dgm:pt>
    <dgm:pt modelId="{4D743848-723A-4BAB-A7E7-E115D2C43CBF}" type="sibTrans" cxnId="{F0994F30-95E5-4359-B32E-5AE0200A4E03}">
      <dgm:prSet/>
      <dgm:spPr/>
      <dgm:t>
        <a:bodyPr/>
        <a:lstStyle/>
        <a:p>
          <a:endParaRPr lang="zh-TW" altLang="en-US">
            <a:solidFill>
              <a:schemeClr val="bg1">
                <a:lumMod val="65000"/>
              </a:schemeClr>
            </a:solidFill>
          </a:endParaRPr>
        </a:p>
      </dgm:t>
    </dgm:pt>
    <dgm:pt modelId="{636A4391-95AE-42E6-8341-D9E9C84E6884}">
      <dgm:prSet custT="1"/>
      <dgm:spPr/>
      <dgm:t>
        <a:bodyPr/>
        <a:lstStyle/>
        <a:p>
          <a:r>
            <a:rPr lang="en-US" altLang="zh-TW" sz="1400" b="1" smtClean="0">
              <a:latin typeface="+mn-lt"/>
              <a:ea typeface="標楷體" panose="03000509000000000000" pitchFamily="65" charset="-120"/>
            </a:rPr>
            <a:t>Movie Insight</a:t>
          </a:r>
          <a:endParaRPr lang="zh-TW" altLang="en-US" sz="1400" b="1">
            <a:latin typeface="+mn-lt"/>
            <a:ea typeface="標楷體" panose="03000509000000000000" pitchFamily="65" charset="-120"/>
          </a:endParaRPr>
        </a:p>
      </dgm:t>
    </dgm:pt>
    <dgm:pt modelId="{4A4E9863-EEE6-41CE-9BFF-7617B95AF90D}" type="parTrans" cxnId="{4A3C5F49-6295-4B8D-8A0E-8F2A11CA380E}">
      <dgm:prSet/>
      <dgm:spPr/>
      <dgm:t>
        <a:bodyPr/>
        <a:lstStyle/>
        <a:p>
          <a:endParaRPr lang="zh-TW" altLang="en-US">
            <a:solidFill>
              <a:schemeClr val="bg1">
                <a:lumMod val="65000"/>
              </a:schemeClr>
            </a:solidFill>
          </a:endParaRPr>
        </a:p>
      </dgm:t>
    </dgm:pt>
    <dgm:pt modelId="{48C638BF-9C08-48D6-BA97-3F53C3B4F32F}" type="sibTrans" cxnId="{4A3C5F49-6295-4B8D-8A0E-8F2A11CA380E}">
      <dgm:prSet/>
      <dgm:spPr/>
      <dgm:t>
        <a:bodyPr/>
        <a:lstStyle/>
        <a:p>
          <a:endParaRPr lang="zh-TW" altLang="en-US">
            <a:solidFill>
              <a:schemeClr val="bg1">
                <a:lumMod val="65000"/>
              </a:schemeClr>
            </a:solidFill>
          </a:endParaRPr>
        </a:p>
      </dgm:t>
    </dgm:pt>
    <dgm:pt modelId="{EB72C53B-5856-4B66-B708-D0995B96972B}">
      <dgm:prSet custT="1"/>
      <dgm:spPr/>
      <dgm:t>
        <a:bodyPr/>
        <a:lstStyle/>
        <a:p>
          <a:r>
            <a:rPr lang="en-US" altLang="zh-TW" sz="1400" b="1" dirty="0" smtClean="0">
              <a:latin typeface="+mn-lt"/>
              <a:ea typeface="標楷體" panose="03000509000000000000" pitchFamily="65" charset="-120"/>
            </a:rPr>
            <a:t>Movie genre</a:t>
          </a:r>
          <a:endParaRPr lang="zh-TW" altLang="en-US" sz="1400" b="1" dirty="0">
            <a:latin typeface="+mn-lt"/>
            <a:ea typeface="標楷體" panose="03000509000000000000" pitchFamily="65" charset="-120"/>
          </a:endParaRPr>
        </a:p>
      </dgm:t>
    </dgm:pt>
    <dgm:pt modelId="{D9BF9C94-BA58-417A-A8DF-C1F6F15B6FE7}" type="parTrans" cxnId="{B754B07E-9E87-499A-B6B9-29B828FEE219}">
      <dgm:prSet/>
      <dgm:spPr/>
      <dgm:t>
        <a:bodyPr/>
        <a:lstStyle/>
        <a:p>
          <a:endParaRPr lang="zh-TW" altLang="en-US">
            <a:solidFill>
              <a:schemeClr val="bg1">
                <a:lumMod val="65000"/>
              </a:schemeClr>
            </a:solidFill>
          </a:endParaRPr>
        </a:p>
      </dgm:t>
    </dgm:pt>
    <dgm:pt modelId="{CA54A58E-202B-4AAB-A4F3-65B963CA31D5}" type="sibTrans" cxnId="{B754B07E-9E87-499A-B6B9-29B828FEE219}">
      <dgm:prSet/>
      <dgm:spPr/>
      <dgm:t>
        <a:bodyPr/>
        <a:lstStyle/>
        <a:p>
          <a:endParaRPr lang="zh-TW" altLang="en-US">
            <a:solidFill>
              <a:schemeClr val="bg1">
                <a:lumMod val="65000"/>
              </a:schemeClr>
            </a:solidFill>
          </a:endParaRPr>
        </a:p>
      </dgm:t>
    </dgm:pt>
    <dgm:pt modelId="{645ABE95-475A-48FD-B0A0-5E0F434BE791}">
      <dgm:prSet custT="1"/>
      <dgm:spPr/>
      <dgm:t>
        <a:bodyPr/>
        <a:lstStyle/>
        <a:p>
          <a:r>
            <a:rPr lang="en-US" altLang="zh-TW" sz="1400" b="1" dirty="0" smtClean="0">
              <a:latin typeface="+mn-lt"/>
              <a:ea typeface="標楷體" panose="03000509000000000000" pitchFamily="65" charset="-120"/>
            </a:rPr>
            <a:t>Vocabulary Used in Movies</a:t>
          </a:r>
          <a:endParaRPr lang="zh-TW" altLang="en-US" sz="1400" b="1" dirty="0">
            <a:latin typeface="+mn-lt"/>
            <a:ea typeface="標楷體" panose="03000509000000000000" pitchFamily="65" charset="-120"/>
          </a:endParaRPr>
        </a:p>
      </dgm:t>
    </dgm:pt>
    <dgm:pt modelId="{BAE46F68-2743-44B4-B4AC-A6AC9CA8C904}" type="parTrans" cxnId="{905F5797-44B0-4C50-A6F0-0BA22A7E5DE0}">
      <dgm:prSet/>
      <dgm:spPr/>
      <dgm:t>
        <a:bodyPr/>
        <a:lstStyle/>
        <a:p>
          <a:endParaRPr lang="zh-TW" altLang="en-US">
            <a:solidFill>
              <a:schemeClr val="bg1">
                <a:lumMod val="65000"/>
              </a:schemeClr>
            </a:solidFill>
          </a:endParaRPr>
        </a:p>
      </dgm:t>
    </dgm:pt>
    <dgm:pt modelId="{25168DEF-2F4D-451D-BA08-E4059ED9061D}" type="sibTrans" cxnId="{905F5797-44B0-4C50-A6F0-0BA22A7E5DE0}">
      <dgm:prSet/>
      <dgm:spPr/>
      <dgm:t>
        <a:bodyPr/>
        <a:lstStyle/>
        <a:p>
          <a:endParaRPr lang="zh-TW" altLang="en-US">
            <a:solidFill>
              <a:schemeClr val="bg1">
                <a:lumMod val="65000"/>
              </a:schemeClr>
            </a:solidFill>
          </a:endParaRPr>
        </a:p>
      </dgm:t>
    </dgm:pt>
    <dgm:pt modelId="{CCBCD08A-EAAD-482B-85FB-858118F743B4}">
      <dgm:prSet custT="1"/>
      <dgm:spPr/>
      <dgm:t>
        <a:bodyPr/>
        <a:lstStyle/>
        <a:p>
          <a:r>
            <a:rPr lang="en-US" altLang="zh-TW" sz="1400" b="1" smtClean="0">
              <a:latin typeface="+mn-lt"/>
              <a:ea typeface="標楷體" panose="03000509000000000000" pitchFamily="65" charset="-120"/>
            </a:rPr>
            <a:t>Guessing Game</a:t>
          </a:r>
          <a:endParaRPr lang="zh-TW" altLang="en-US" sz="1400" b="1">
            <a:latin typeface="+mn-lt"/>
            <a:ea typeface="標楷體" panose="03000509000000000000" pitchFamily="65" charset="-120"/>
          </a:endParaRPr>
        </a:p>
      </dgm:t>
    </dgm:pt>
    <dgm:pt modelId="{653A2261-43B7-433B-97BE-EA918C68A085}" type="parTrans" cxnId="{2221912E-F8A0-4A6D-BB51-2891730DF9AD}">
      <dgm:prSet/>
      <dgm:spPr/>
      <dgm:t>
        <a:bodyPr/>
        <a:lstStyle/>
        <a:p>
          <a:endParaRPr lang="zh-TW" altLang="en-US">
            <a:solidFill>
              <a:schemeClr val="bg1">
                <a:lumMod val="65000"/>
              </a:schemeClr>
            </a:solidFill>
          </a:endParaRPr>
        </a:p>
      </dgm:t>
    </dgm:pt>
    <dgm:pt modelId="{7EC29A85-CF6F-4D86-9EB8-B104B49249A6}" type="sibTrans" cxnId="{2221912E-F8A0-4A6D-BB51-2891730DF9AD}">
      <dgm:prSet/>
      <dgm:spPr/>
      <dgm:t>
        <a:bodyPr/>
        <a:lstStyle/>
        <a:p>
          <a:endParaRPr lang="zh-TW" altLang="en-US">
            <a:solidFill>
              <a:schemeClr val="bg1">
                <a:lumMod val="65000"/>
              </a:schemeClr>
            </a:solidFill>
          </a:endParaRPr>
        </a:p>
      </dgm:t>
    </dgm:pt>
    <dgm:pt modelId="{4E25F855-3545-46A8-897F-DCE834836BBC}">
      <dgm:prSet custT="1"/>
      <dgm:spPr/>
      <dgm:t>
        <a:bodyPr/>
        <a:lstStyle/>
        <a:p>
          <a:r>
            <a:rPr lang="en-US" altLang="zh-TW" sz="1400" b="1" smtClean="0">
              <a:latin typeface="+mn-lt"/>
              <a:ea typeface="標楷體" panose="03000509000000000000" pitchFamily="65" charset="-120"/>
            </a:rPr>
            <a:t>Filming&amp;dubbing</a:t>
          </a:r>
          <a:endParaRPr lang="zh-TW" altLang="en-US" sz="1400" b="1">
            <a:latin typeface="+mn-lt"/>
            <a:ea typeface="標楷體" panose="03000509000000000000" pitchFamily="65" charset="-120"/>
          </a:endParaRPr>
        </a:p>
      </dgm:t>
    </dgm:pt>
    <dgm:pt modelId="{E1363FE5-96FD-4206-81A4-2435E19EF6FC}" type="parTrans" cxnId="{085FC689-AA02-4BCC-824D-8150DDCCC589}">
      <dgm:prSet/>
      <dgm:spPr/>
      <dgm:t>
        <a:bodyPr/>
        <a:lstStyle/>
        <a:p>
          <a:endParaRPr lang="zh-TW" altLang="en-US">
            <a:solidFill>
              <a:schemeClr val="bg1">
                <a:lumMod val="65000"/>
              </a:schemeClr>
            </a:solidFill>
          </a:endParaRPr>
        </a:p>
      </dgm:t>
    </dgm:pt>
    <dgm:pt modelId="{1BB578C9-E855-466F-B320-3BEE2ACF9FA0}" type="sibTrans" cxnId="{085FC689-AA02-4BCC-824D-8150DDCCC589}">
      <dgm:prSet/>
      <dgm:spPr/>
      <dgm:t>
        <a:bodyPr/>
        <a:lstStyle/>
        <a:p>
          <a:endParaRPr lang="zh-TW" altLang="en-US">
            <a:solidFill>
              <a:schemeClr val="bg1">
                <a:lumMod val="65000"/>
              </a:schemeClr>
            </a:solidFill>
          </a:endParaRPr>
        </a:p>
      </dgm:t>
    </dgm:pt>
    <dgm:pt modelId="{03EFEF68-9DF5-436E-9A9F-D06EFF98CE29}">
      <dgm:prSet custT="1"/>
      <dgm:spPr/>
      <dgm:t>
        <a:bodyPr/>
        <a:lstStyle/>
        <a:p>
          <a:r>
            <a:rPr lang="en-US" altLang="zh-TW" sz="1400" b="1" smtClean="0">
              <a:latin typeface="+mn-lt"/>
              <a:ea typeface="標楷體" panose="03000509000000000000" pitchFamily="65" charset="-120"/>
            </a:rPr>
            <a:t>Select a movie</a:t>
          </a:r>
          <a:endParaRPr lang="zh-TW" altLang="en-US" sz="1400" b="1">
            <a:latin typeface="+mn-lt"/>
            <a:ea typeface="標楷體" panose="03000509000000000000" pitchFamily="65" charset="-120"/>
          </a:endParaRPr>
        </a:p>
      </dgm:t>
    </dgm:pt>
    <dgm:pt modelId="{EEF79828-2B1F-41F8-A4CD-2497C88F9AB6}" type="sibTrans" cxnId="{0998D9E4-FAA6-47E2-B773-597F5CFA04EE}">
      <dgm:prSet/>
      <dgm:spPr/>
      <dgm:t>
        <a:bodyPr/>
        <a:lstStyle/>
        <a:p>
          <a:endParaRPr lang="zh-TW" altLang="en-US">
            <a:solidFill>
              <a:schemeClr val="bg1">
                <a:lumMod val="65000"/>
              </a:schemeClr>
            </a:solidFill>
          </a:endParaRPr>
        </a:p>
      </dgm:t>
    </dgm:pt>
    <dgm:pt modelId="{7D0B071A-A0D7-4AF7-AAB7-8E5F45E9D2BA}" type="parTrans" cxnId="{0998D9E4-FAA6-47E2-B773-597F5CFA04EE}">
      <dgm:prSet/>
      <dgm:spPr/>
      <dgm:t>
        <a:bodyPr/>
        <a:lstStyle/>
        <a:p>
          <a:endParaRPr lang="zh-TW" altLang="en-US">
            <a:solidFill>
              <a:schemeClr val="bg1">
                <a:lumMod val="65000"/>
              </a:schemeClr>
            </a:solidFill>
          </a:endParaRPr>
        </a:p>
      </dgm:t>
    </dgm:pt>
    <dgm:pt modelId="{F8AF8ED7-3646-428C-926B-56BB0C565ED9}">
      <dgm:prSet custT="1"/>
      <dgm:spPr/>
      <dgm:t>
        <a:bodyPr/>
        <a:lstStyle/>
        <a:p>
          <a:r>
            <a:rPr lang="en-US" altLang="zh-TW" sz="1400" b="1" smtClean="0">
              <a:latin typeface="+mn-lt"/>
              <a:ea typeface="標楷體" panose="03000509000000000000" pitchFamily="65" charset="-120"/>
            </a:rPr>
            <a:t>Analyze the movies </a:t>
          </a:r>
          <a:endParaRPr lang="zh-TW" altLang="en-US" sz="1400" b="1">
            <a:latin typeface="+mn-lt"/>
            <a:ea typeface="標楷體" panose="03000509000000000000" pitchFamily="65" charset="-120"/>
          </a:endParaRPr>
        </a:p>
      </dgm:t>
    </dgm:pt>
    <dgm:pt modelId="{BFCD7D58-059C-4077-8652-4BABC8EB3069}" type="sibTrans" cxnId="{305CCED9-43F5-4E92-BA2B-988E27FAD037}">
      <dgm:prSet/>
      <dgm:spPr/>
      <dgm:t>
        <a:bodyPr/>
        <a:lstStyle/>
        <a:p>
          <a:endParaRPr lang="zh-TW" altLang="en-US">
            <a:solidFill>
              <a:schemeClr val="bg1">
                <a:lumMod val="65000"/>
              </a:schemeClr>
            </a:solidFill>
          </a:endParaRPr>
        </a:p>
      </dgm:t>
    </dgm:pt>
    <dgm:pt modelId="{264EE8C8-3E31-42BD-9A6F-F687B83492EB}" type="parTrans" cxnId="{305CCED9-43F5-4E92-BA2B-988E27FAD037}">
      <dgm:prSet/>
      <dgm:spPr/>
      <dgm:t>
        <a:bodyPr/>
        <a:lstStyle/>
        <a:p>
          <a:endParaRPr lang="zh-TW" altLang="en-US">
            <a:solidFill>
              <a:schemeClr val="bg1">
                <a:lumMod val="65000"/>
              </a:schemeClr>
            </a:solidFill>
          </a:endParaRPr>
        </a:p>
      </dgm:t>
    </dgm:pt>
    <dgm:pt modelId="{C7DB4DF3-1B9C-4080-AFB2-9901D10A7B1B}">
      <dgm:prSet custT="1"/>
      <dgm:spPr/>
      <dgm:t>
        <a:bodyPr/>
        <a:lstStyle/>
        <a:p>
          <a:r>
            <a:rPr lang="en-US" altLang="zh-TW" sz="1400" b="1" smtClean="0">
              <a:latin typeface="+mn-lt"/>
              <a:ea typeface="標楷體" panose="03000509000000000000" pitchFamily="65" charset="-120"/>
            </a:rPr>
            <a:t>Top 1 movie of all time</a:t>
          </a:r>
          <a:endParaRPr lang="zh-TW" altLang="en-US" sz="1400" b="1">
            <a:latin typeface="+mn-lt"/>
            <a:ea typeface="標楷體" panose="03000509000000000000" pitchFamily="65" charset="-120"/>
          </a:endParaRPr>
        </a:p>
      </dgm:t>
    </dgm:pt>
    <dgm:pt modelId="{29BD202D-049E-49E1-9A5A-A022754C9574}" type="parTrans" cxnId="{889943EA-1EED-44C3-B4C1-5F8C494E2977}">
      <dgm:prSet/>
      <dgm:spPr/>
      <dgm:t>
        <a:bodyPr/>
        <a:lstStyle/>
        <a:p>
          <a:endParaRPr lang="zh-TW" altLang="en-US"/>
        </a:p>
      </dgm:t>
    </dgm:pt>
    <dgm:pt modelId="{9A79790D-2565-4720-A850-62484103A8F6}" type="sibTrans" cxnId="{889943EA-1EED-44C3-B4C1-5F8C494E2977}">
      <dgm:prSet/>
      <dgm:spPr/>
      <dgm:t>
        <a:bodyPr/>
        <a:lstStyle/>
        <a:p>
          <a:endParaRPr lang="zh-TW" altLang="en-US"/>
        </a:p>
      </dgm:t>
    </dgm:pt>
    <dgm:pt modelId="{47A0AD82-7680-4382-8451-34ECBD8ADC8D}" type="pres">
      <dgm:prSet presAssocID="{B37BAF4B-1C7C-4E3E-9E27-35A8D22A0568}" presName="diagram" presStyleCnt="0">
        <dgm:presLayoutVars>
          <dgm:chPref val="1"/>
          <dgm:dir/>
          <dgm:animOne val="branch"/>
          <dgm:animLvl val="lvl"/>
          <dgm:resizeHandles val="exact"/>
        </dgm:presLayoutVars>
      </dgm:prSet>
      <dgm:spPr/>
      <dgm:t>
        <a:bodyPr/>
        <a:lstStyle/>
        <a:p>
          <a:endParaRPr lang="zh-TW" altLang="en-US"/>
        </a:p>
      </dgm:t>
    </dgm:pt>
    <dgm:pt modelId="{9013623B-8363-46D2-B1D8-5FBC298C8DA9}" type="pres">
      <dgm:prSet presAssocID="{AEFDF0EA-63A0-49DC-8E55-60F99178E8A8}" presName="root1" presStyleCnt="0"/>
      <dgm:spPr/>
      <dgm:t>
        <a:bodyPr/>
        <a:lstStyle/>
        <a:p>
          <a:endParaRPr lang="zh-TW" altLang="en-US"/>
        </a:p>
      </dgm:t>
    </dgm:pt>
    <dgm:pt modelId="{BF7CA03C-ABDB-4345-81C9-78DE4F17F8A5}" type="pres">
      <dgm:prSet presAssocID="{AEFDF0EA-63A0-49DC-8E55-60F99178E8A8}" presName="LevelOneTextNode" presStyleLbl="node0" presStyleIdx="0" presStyleCnt="1" custScaleX="263372" custScaleY="405548" custLinFactX="-100000" custLinFactNeighborX="-186605" custLinFactNeighborY="-14145">
        <dgm:presLayoutVars>
          <dgm:chPref val="3"/>
        </dgm:presLayoutVars>
      </dgm:prSet>
      <dgm:spPr/>
      <dgm:t>
        <a:bodyPr/>
        <a:lstStyle/>
        <a:p>
          <a:endParaRPr lang="zh-TW" altLang="en-US"/>
        </a:p>
      </dgm:t>
    </dgm:pt>
    <dgm:pt modelId="{08BB5194-CA5B-49A0-956B-176994E427F7}" type="pres">
      <dgm:prSet presAssocID="{AEFDF0EA-63A0-49DC-8E55-60F99178E8A8}" presName="level2hierChild" presStyleCnt="0"/>
      <dgm:spPr/>
      <dgm:t>
        <a:bodyPr/>
        <a:lstStyle/>
        <a:p>
          <a:endParaRPr lang="zh-TW" altLang="en-US"/>
        </a:p>
      </dgm:t>
    </dgm:pt>
    <dgm:pt modelId="{C1284353-53A2-4562-9FFF-E90A95AC9791}" type="pres">
      <dgm:prSet presAssocID="{25879A81-062C-4DAD-84AC-B2728ECD71E5}" presName="conn2-1" presStyleLbl="parChTrans1D2" presStyleIdx="0" presStyleCnt="4"/>
      <dgm:spPr/>
      <dgm:t>
        <a:bodyPr/>
        <a:lstStyle/>
        <a:p>
          <a:endParaRPr lang="zh-TW" altLang="en-US"/>
        </a:p>
      </dgm:t>
    </dgm:pt>
    <dgm:pt modelId="{8842E31D-3B56-476E-8A4C-CE479C32DFF4}" type="pres">
      <dgm:prSet presAssocID="{25879A81-062C-4DAD-84AC-B2728ECD71E5}" presName="connTx" presStyleLbl="parChTrans1D2" presStyleIdx="0" presStyleCnt="4"/>
      <dgm:spPr/>
      <dgm:t>
        <a:bodyPr/>
        <a:lstStyle/>
        <a:p>
          <a:endParaRPr lang="zh-TW" altLang="en-US"/>
        </a:p>
      </dgm:t>
    </dgm:pt>
    <dgm:pt modelId="{223CB506-ED8C-4436-BCE8-C0C802F0D399}" type="pres">
      <dgm:prSet presAssocID="{B142B222-2CCC-4D0D-8188-F88743F6F578}" presName="root2" presStyleCnt="0"/>
      <dgm:spPr/>
      <dgm:t>
        <a:bodyPr/>
        <a:lstStyle/>
        <a:p>
          <a:endParaRPr lang="zh-TW" altLang="en-US"/>
        </a:p>
      </dgm:t>
    </dgm:pt>
    <dgm:pt modelId="{B0A6D49D-4061-484B-89BD-F02F687C0810}" type="pres">
      <dgm:prSet presAssocID="{B142B222-2CCC-4D0D-8188-F88743F6F578}" presName="LevelTwoTextNode" presStyleLbl="node2" presStyleIdx="0" presStyleCnt="4" custScaleX="257861" custScaleY="262189" custLinFactY="-66880" custLinFactNeighborX="5531" custLinFactNeighborY="-100000">
        <dgm:presLayoutVars>
          <dgm:chPref val="3"/>
        </dgm:presLayoutVars>
      </dgm:prSet>
      <dgm:spPr/>
      <dgm:t>
        <a:bodyPr/>
        <a:lstStyle/>
        <a:p>
          <a:endParaRPr lang="zh-TW" altLang="en-US"/>
        </a:p>
      </dgm:t>
    </dgm:pt>
    <dgm:pt modelId="{B8405BE3-3698-405B-B70F-62ABC6870630}" type="pres">
      <dgm:prSet presAssocID="{B142B222-2CCC-4D0D-8188-F88743F6F578}" presName="level3hierChild" presStyleCnt="0"/>
      <dgm:spPr/>
      <dgm:t>
        <a:bodyPr/>
        <a:lstStyle/>
        <a:p>
          <a:endParaRPr lang="zh-TW" altLang="en-US"/>
        </a:p>
      </dgm:t>
    </dgm:pt>
    <dgm:pt modelId="{69C0B3FC-2E04-4614-B539-C2C4DF1E827F}" type="pres">
      <dgm:prSet presAssocID="{D9BF9C94-BA58-417A-A8DF-C1F6F15B6FE7}" presName="conn2-1" presStyleLbl="parChTrans1D3" presStyleIdx="0" presStyleCnt="6"/>
      <dgm:spPr/>
      <dgm:t>
        <a:bodyPr/>
        <a:lstStyle/>
        <a:p>
          <a:endParaRPr lang="zh-TW" altLang="en-US"/>
        </a:p>
      </dgm:t>
    </dgm:pt>
    <dgm:pt modelId="{C48360F6-E2B3-4224-BB8A-4C2E62B81638}" type="pres">
      <dgm:prSet presAssocID="{D9BF9C94-BA58-417A-A8DF-C1F6F15B6FE7}" presName="connTx" presStyleLbl="parChTrans1D3" presStyleIdx="0" presStyleCnt="6"/>
      <dgm:spPr/>
      <dgm:t>
        <a:bodyPr/>
        <a:lstStyle/>
        <a:p>
          <a:endParaRPr lang="zh-TW" altLang="en-US"/>
        </a:p>
      </dgm:t>
    </dgm:pt>
    <dgm:pt modelId="{202C133A-D9ED-427F-8348-34AEE7BF6067}" type="pres">
      <dgm:prSet presAssocID="{EB72C53B-5856-4B66-B708-D0995B96972B}" presName="root2" presStyleCnt="0"/>
      <dgm:spPr/>
      <dgm:t>
        <a:bodyPr/>
        <a:lstStyle/>
        <a:p>
          <a:endParaRPr lang="zh-TW" altLang="en-US"/>
        </a:p>
      </dgm:t>
    </dgm:pt>
    <dgm:pt modelId="{2FFDC276-B5C4-492A-BD7A-0937C410C393}" type="pres">
      <dgm:prSet presAssocID="{EB72C53B-5856-4B66-B708-D0995B96972B}" presName="LevelTwoTextNode" presStyleLbl="node3" presStyleIdx="0" presStyleCnt="6" custScaleX="307700" custScaleY="122102" custLinFactX="124023" custLinFactNeighborX="200000" custLinFactNeighborY="13803">
        <dgm:presLayoutVars>
          <dgm:chPref val="3"/>
        </dgm:presLayoutVars>
      </dgm:prSet>
      <dgm:spPr/>
      <dgm:t>
        <a:bodyPr/>
        <a:lstStyle/>
        <a:p>
          <a:endParaRPr lang="zh-TW" altLang="en-US"/>
        </a:p>
      </dgm:t>
    </dgm:pt>
    <dgm:pt modelId="{87EF3D97-AF7C-4BBF-8B5D-5C658A2AF15F}" type="pres">
      <dgm:prSet presAssocID="{EB72C53B-5856-4B66-B708-D0995B96972B}" presName="level3hierChild" presStyleCnt="0"/>
      <dgm:spPr/>
      <dgm:t>
        <a:bodyPr/>
        <a:lstStyle/>
        <a:p>
          <a:endParaRPr lang="zh-TW" altLang="en-US"/>
        </a:p>
      </dgm:t>
    </dgm:pt>
    <dgm:pt modelId="{5EF04F58-3138-4958-BB08-836F2DD5555B}" type="pres">
      <dgm:prSet presAssocID="{BAE46F68-2743-44B4-B4AC-A6AC9CA8C904}" presName="conn2-1" presStyleLbl="parChTrans1D3" presStyleIdx="1" presStyleCnt="6"/>
      <dgm:spPr/>
      <dgm:t>
        <a:bodyPr/>
        <a:lstStyle/>
        <a:p>
          <a:endParaRPr lang="zh-TW" altLang="en-US"/>
        </a:p>
      </dgm:t>
    </dgm:pt>
    <dgm:pt modelId="{DEEC8250-B3BA-4704-B994-387660C5948E}" type="pres">
      <dgm:prSet presAssocID="{BAE46F68-2743-44B4-B4AC-A6AC9CA8C904}" presName="connTx" presStyleLbl="parChTrans1D3" presStyleIdx="1" presStyleCnt="6"/>
      <dgm:spPr/>
      <dgm:t>
        <a:bodyPr/>
        <a:lstStyle/>
        <a:p>
          <a:endParaRPr lang="zh-TW" altLang="en-US"/>
        </a:p>
      </dgm:t>
    </dgm:pt>
    <dgm:pt modelId="{AD9C4642-3636-40A6-9695-704A91F6FA49}" type="pres">
      <dgm:prSet presAssocID="{645ABE95-475A-48FD-B0A0-5E0F434BE791}" presName="root2" presStyleCnt="0"/>
      <dgm:spPr/>
      <dgm:t>
        <a:bodyPr/>
        <a:lstStyle/>
        <a:p>
          <a:endParaRPr lang="zh-TW" altLang="en-US"/>
        </a:p>
      </dgm:t>
    </dgm:pt>
    <dgm:pt modelId="{41DD645A-2A01-4A90-AFC7-B52B1C9EB106}" type="pres">
      <dgm:prSet presAssocID="{645ABE95-475A-48FD-B0A0-5E0F434BE791}" presName="LevelTwoTextNode" presStyleLbl="node3" presStyleIdx="1" presStyleCnt="6" custScaleX="298063" custScaleY="231309" custLinFactX="175362" custLinFactNeighborX="200000" custLinFactNeighborY="57586">
        <dgm:presLayoutVars>
          <dgm:chPref val="3"/>
        </dgm:presLayoutVars>
      </dgm:prSet>
      <dgm:spPr/>
      <dgm:t>
        <a:bodyPr/>
        <a:lstStyle/>
        <a:p>
          <a:endParaRPr lang="zh-TW" altLang="en-US"/>
        </a:p>
      </dgm:t>
    </dgm:pt>
    <dgm:pt modelId="{9FD436B8-A061-480D-8057-83F68244F957}" type="pres">
      <dgm:prSet presAssocID="{645ABE95-475A-48FD-B0A0-5E0F434BE791}" presName="level3hierChild" presStyleCnt="0"/>
      <dgm:spPr/>
      <dgm:t>
        <a:bodyPr/>
        <a:lstStyle/>
        <a:p>
          <a:endParaRPr lang="zh-TW" altLang="en-US"/>
        </a:p>
      </dgm:t>
    </dgm:pt>
    <dgm:pt modelId="{B6C7771A-69FB-4B40-95EE-45999E152C43}" type="pres">
      <dgm:prSet presAssocID="{0AE958FA-1462-455A-B25F-3509638DFCEA}" presName="conn2-1" presStyleLbl="parChTrans1D2" presStyleIdx="1" presStyleCnt="4"/>
      <dgm:spPr/>
      <dgm:t>
        <a:bodyPr/>
        <a:lstStyle/>
        <a:p>
          <a:endParaRPr lang="zh-TW" altLang="en-US"/>
        </a:p>
      </dgm:t>
    </dgm:pt>
    <dgm:pt modelId="{B20138E7-CF9F-4F6C-97C3-F1073C775D89}" type="pres">
      <dgm:prSet presAssocID="{0AE958FA-1462-455A-B25F-3509638DFCEA}" presName="connTx" presStyleLbl="parChTrans1D2" presStyleIdx="1" presStyleCnt="4"/>
      <dgm:spPr/>
      <dgm:t>
        <a:bodyPr/>
        <a:lstStyle/>
        <a:p>
          <a:endParaRPr lang="zh-TW" altLang="en-US"/>
        </a:p>
      </dgm:t>
    </dgm:pt>
    <dgm:pt modelId="{AFB68331-EF02-4390-8B74-29DEA5465456}" type="pres">
      <dgm:prSet presAssocID="{F9320A74-992A-410A-8D93-E3619D3CEC6C}" presName="root2" presStyleCnt="0"/>
      <dgm:spPr/>
      <dgm:t>
        <a:bodyPr/>
        <a:lstStyle/>
        <a:p>
          <a:endParaRPr lang="zh-TW" altLang="en-US"/>
        </a:p>
      </dgm:t>
    </dgm:pt>
    <dgm:pt modelId="{4DF52012-092A-4BFB-BC6B-32F6DBA3BDE8}" type="pres">
      <dgm:prSet presAssocID="{F9320A74-992A-410A-8D93-E3619D3CEC6C}" presName="LevelTwoTextNode" presStyleLbl="node2" presStyleIdx="1" presStyleCnt="4" custScaleX="216458" custScaleY="221647" custLinFactNeighborX="9118" custLinFactNeighborY="-25279">
        <dgm:presLayoutVars>
          <dgm:chPref val="3"/>
        </dgm:presLayoutVars>
      </dgm:prSet>
      <dgm:spPr/>
      <dgm:t>
        <a:bodyPr/>
        <a:lstStyle/>
        <a:p>
          <a:endParaRPr lang="zh-TW" altLang="en-US"/>
        </a:p>
      </dgm:t>
    </dgm:pt>
    <dgm:pt modelId="{27FBD696-5249-4437-A5F0-C37FB865F2D7}" type="pres">
      <dgm:prSet presAssocID="{F9320A74-992A-410A-8D93-E3619D3CEC6C}" presName="level3hierChild" presStyleCnt="0"/>
      <dgm:spPr/>
      <dgm:t>
        <a:bodyPr/>
        <a:lstStyle/>
        <a:p>
          <a:endParaRPr lang="zh-TW" altLang="en-US"/>
        </a:p>
      </dgm:t>
    </dgm:pt>
    <dgm:pt modelId="{CA3D0AA4-E403-444E-931A-DCD1E90B5D42}" type="pres">
      <dgm:prSet presAssocID="{653A2261-43B7-433B-97BE-EA918C68A085}" presName="conn2-1" presStyleLbl="parChTrans1D3" presStyleIdx="2" presStyleCnt="6"/>
      <dgm:spPr/>
      <dgm:t>
        <a:bodyPr/>
        <a:lstStyle/>
        <a:p>
          <a:endParaRPr lang="zh-TW" altLang="en-US"/>
        </a:p>
      </dgm:t>
    </dgm:pt>
    <dgm:pt modelId="{34C5C68F-B15E-4289-B77B-73E93631FB33}" type="pres">
      <dgm:prSet presAssocID="{653A2261-43B7-433B-97BE-EA918C68A085}" presName="connTx" presStyleLbl="parChTrans1D3" presStyleIdx="2" presStyleCnt="6"/>
      <dgm:spPr/>
      <dgm:t>
        <a:bodyPr/>
        <a:lstStyle/>
        <a:p>
          <a:endParaRPr lang="zh-TW" altLang="en-US"/>
        </a:p>
      </dgm:t>
    </dgm:pt>
    <dgm:pt modelId="{1956AE34-24FD-4592-80D2-4C3F1D8289F6}" type="pres">
      <dgm:prSet presAssocID="{CCBCD08A-EAAD-482B-85FB-858118F743B4}" presName="root2" presStyleCnt="0"/>
      <dgm:spPr/>
      <dgm:t>
        <a:bodyPr/>
        <a:lstStyle/>
        <a:p>
          <a:endParaRPr lang="zh-TW" altLang="en-US"/>
        </a:p>
      </dgm:t>
    </dgm:pt>
    <dgm:pt modelId="{2FBE54C2-86FA-4487-BC42-96D860379EC5}" type="pres">
      <dgm:prSet presAssocID="{CCBCD08A-EAAD-482B-85FB-858118F743B4}" presName="LevelTwoTextNode" presStyleLbl="node3" presStyleIdx="2" presStyleCnt="6" custScaleX="297598" custScaleY="213731" custLinFactY="100000" custLinFactNeighborX="65861" custLinFactNeighborY="130699">
        <dgm:presLayoutVars>
          <dgm:chPref val="3"/>
        </dgm:presLayoutVars>
      </dgm:prSet>
      <dgm:spPr/>
      <dgm:t>
        <a:bodyPr/>
        <a:lstStyle/>
        <a:p>
          <a:endParaRPr lang="zh-TW" altLang="en-US"/>
        </a:p>
      </dgm:t>
    </dgm:pt>
    <dgm:pt modelId="{63125B36-7FCE-4150-B65D-49C86497CCC3}" type="pres">
      <dgm:prSet presAssocID="{CCBCD08A-EAAD-482B-85FB-858118F743B4}" presName="level3hierChild" presStyleCnt="0"/>
      <dgm:spPr/>
      <dgm:t>
        <a:bodyPr/>
        <a:lstStyle/>
        <a:p>
          <a:endParaRPr lang="zh-TW" altLang="en-US"/>
        </a:p>
      </dgm:t>
    </dgm:pt>
    <dgm:pt modelId="{36CE5BDB-E983-436B-878A-064E1908C322}" type="pres">
      <dgm:prSet presAssocID="{E1363FE5-96FD-4206-81A4-2435E19EF6FC}" presName="conn2-1" presStyleLbl="parChTrans1D3" presStyleIdx="3" presStyleCnt="6"/>
      <dgm:spPr/>
      <dgm:t>
        <a:bodyPr/>
        <a:lstStyle/>
        <a:p>
          <a:endParaRPr lang="zh-TW" altLang="en-US"/>
        </a:p>
      </dgm:t>
    </dgm:pt>
    <dgm:pt modelId="{750FC8F2-C2D3-476E-8EA2-B28E20D6616E}" type="pres">
      <dgm:prSet presAssocID="{E1363FE5-96FD-4206-81A4-2435E19EF6FC}" presName="connTx" presStyleLbl="parChTrans1D3" presStyleIdx="3" presStyleCnt="6"/>
      <dgm:spPr/>
      <dgm:t>
        <a:bodyPr/>
        <a:lstStyle/>
        <a:p>
          <a:endParaRPr lang="zh-TW" altLang="en-US"/>
        </a:p>
      </dgm:t>
    </dgm:pt>
    <dgm:pt modelId="{EF9923F7-F51F-4072-BEB9-E6FD09640FD7}" type="pres">
      <dgm:prSet presAssocID="{4E25F855-3545-46A8-897F-DCE834836BBC}" presName="root2" presStyleCnt="0"/>
      <dgm:spPr/>
      <dgm:t>
        <a:bodyPr/>
        <a:lstStyle/>
        <a:p>
          <a:endParaRPr lang="zh-TW" altLang="en-US"/>
        </a:p>
      </dgm:t>
    </dgm:pt>
    <dgm:pt modelId="{B26BB694-5E43-4B96-BCC6-ED720BAB79BF}" type="pres">
      <dgm:prSet presAssocID="{4E25F855-3545-46A8-897F-DCE834836BBC}" presName="LevelTwoTextNode" presStyleLbl="node3" presStyleIdx="3" presStyleCnt="6" custScaleX="295423" custScaleY="241593" custLinFactY="-100000" custLinFactNeighborX="68036" custLinFactNeighborY="-179743">
        <dgm:presLayoutVars>
          <dgm:chPref val="3"/>
        </dgm:presLayoutVars>
      </dgm:prSet>
      <dgm:spPr/>
      <dgm:t>
        <a:bodyPr/>
        <a:lstStyle/>
        <a:p>
          <a:endParaRPr lang="zh-TW" altLang="en-US"/>
        </a:p>
      </dgm:t>
    </dgm:pt>
    <dgm:pt modelId="{B44FE677-A2EA-401F-9227-F4A52A0ED33B}" type="pres">
      <dgm:prSet presAssocID="{4E25F855-3545-46A8-897F-DCE834836BBC}" presName="level3hierChild" presStyleCnt="0"/>
      <dgm:spPr/>
      <dgm:t>
        <a:bodyPr/>
        <a:lstStyle/>
        <a:p>
          <a:endParaRPr lang="zh-TW" altLang="en-US"/>
        </a:p>
      </dgm:t>
    </dgm:pt>
    <dgm:pt modelId="{DA10FCF5-B363-45DA-A204-179D71161B7D}" type="pres">
      <dgm:prSet presAssocID="{4A4E9863-EEE6-41CE-9BFF-7617B95AF90D}" presName="conn2-1" presStyleLbl="parChTrans1D2" presStyleIdx="2" presStyleCnt="4"/>
      <dgm:spPr/>
      <dgm:t>
        <a:bodyPr/>
        <a:lstStyle/>
        <a:p>
          <a:endParaRPr lang="zh-TW" altLang="en-US"/>
        </a:p>
      </dgm:t>
    </dgm:pt>
    <dgm:pt modelId="{C817E47A-D6EF-41CB-B898-96332BB50B0A}" type="pres">
      <dgm:prSet presAssocID="{4A4E9863-EEE6-41CE-9BFF-7617B95AF90D}" presName="connTx" presStyleLbl="parChTrans1D2" presStyleIdx="2" presStyleCnt="4"/>
      <dgm:spPr/>
      <dgm:t>
        <a:bodyPr/>
        <a:lstStyle/>
        <a:p>
          <a:endParaRPr lang="zh-TW" altLang="en-US"/>
        </a:p>
      </dgm:t>
    </dgm:pt>
    <dgm:pt modelId="{6519EAC2-D01C-45E8-8A5E-8CDDEB9D8986}" type="pres">
      <dgm:prSet presAssocID="{636A4391-95AE-42E6-8341-D9E9C84E6884}" presName="root2" presStyleCnt="0"/>
      <dgm:spPr/>
      <dgm:t>
        <a:bodyPr/>
        <a:lstStyle/>
        <a:p>
          <a:endParaRPr lang="zh-TW" altLang="en-US"/>
        </a:p>
      </dgm:t>
    </dgm:pt>
    <dgm:pt modelId="{04BC2A2B-2677-4101-A650-F046391EF201}" type="pres">
      <dgm:prSet presAssocID="{636A4391-95AE-42E6-8341-D9E9C84E6884}" presName="LevelTwoTextNode" presStyleLbl="node2" presStyleIdx="2" presStyleCnt="4" custScaleX="219264" custScaleY="260822" custLinFactNeighborX="1314" custLinFactNeighborY="3697">
        <dgm:presLayoutVars>
          <dgm:chPref val="3"/>
        </dgm:presLayoutVars>
      </dgm:prSet>
      <dgm:spPr/>
      <dgm:t>
        <a:bodyPr/>
        <a:lstStyle/>
        <a:p>
          <a:endParaRPr lang="zh-TW" altLang="en-US"/>
        </a:p>
      </dgm:t>
    </dgm:pt>
    <dgm:pt modelId="{6BDC5D14-4686-4C59-AFBB-BDC9796BB305}" type="pres">
      <dgm:prSet presAssocID="{636A4391-95AE-42E6-8341-D9E9C84E6884}" presName="level3hierChild" presStyleCnt="0"/>
      <dgm:spPr/>
      <dgm:t>
        <a:bodyPr/>
        <a:lstStyle/>
        <a:p>
          <a:endParaRPr lang="zh-TW" altLang="en-US"/>
        </a:p>
      </dgm:t>
    </dgm:pt>
    <dgm:pt modelId="{7B870E57-1A48-4EC9-BAEA-838998F45D27}" type="pres">
      <dgm:prSet presAssocID="{7D0B071A-A0D7-4AF7-AAB7-8E5F45E9D2BA}" presName="conn2-1" presStyleLbl="parChTrans1D3" presStyleIdx="4" presStyleCnt="6"/>
      <dgm:spPr/>
      <dgm:t>
        <a:bodyPr/>
        <a:lstStyle/>
        <a:p>
          <a:endParaRPr lang="zh-TW" altLang="en-US"/>
        </a:p>
      </dgm:t>
    </dgm:pt>
    <dgm:pt modelId="{12A1B39F-80B2-470C-8AC2-E11B513CC960}" type="pres">
      <dgm:prSet presAssocID="{7D0B071A-A0D7-4AF7-AAB7-8E5F45E9D2BA}" presName="connTx" presStyleLbl="parChTrans1D3" presStyleIdx="4" presStyleCnt="6"/>
      <dgm:spPr/>
      <dgm:t>
        <a:bodyPr/>
        <a:lstStyle/>
        <a:p>
          <a:endParaRPr lang="zh-TW" altLang="en-US"/>
        </a:p>
      </dgm:t>
    </dgm:pt>
    <dgm:pt modelId="{A5E2EF7C-68E1-4738-84BA-A154930B0F55}" type="pres">
      <dgm:prSet presAssocID="{03EFEF68-9DF5-436E-9A9F-D06EFF98CE29}" presName="root2" presStyleCnt="0"/>
      <dgm:spPr/>
      <dgm:t>
        <a:bodyPr/>
        <a:lstStyle/>
        <a:p>
          <a:endParaRPr lang="zh-TW" altLang="en-US"/>
        </a:p>
      </dgm:t>
    </dgm:pt>
    <dgm:pt modelId="{D55B650F-6F95-4055-9065-F2DF327191B6}" type="pres">
      <dgm:prSet presAssocID="{03EFEF68-9DF5-436E-9A9F-D06EFF98CE29}" presName="LevelTwoTextNode" presStyleLbl="node3" presStyleIdx="4" presStyleCnt="6" custScaleX="320743" custScaleY="214655" custLinFactNeighborX="9892" custLinFactNeighborY="17313">
        <dgm:presLayoutVars>
          <dgm:chPref val="3"/>
        </dgm:presLayoutVars>
      </dgm:prSet>
      <dgm:spPr/>
      <dgm:t>
        <a:bodyPr/>
        <a:lstStyle/>
        <a:p>
          <a:endParaRPr lang="zh-TW" altLang="en-US"/>
        </a:p>
      </dgm:t>
    </dgm:pt>
    <dgm:pt modelId="{D67F1046-C65E-4B8F-821B-1D498C3CCABC}" type="pres">
      <dgm:prSet presAssocID="{03EFEF68-9DF5-436E-9A9F-D06EFF98CE29}" presName="level3hierChild" presStyleCnt="0"/>
      <dgm:spPr/>
      <dgm:t>
        <a:bodyPr/>
        <a:lstStyle/>
        <a:p>
          <a:endParaRPr lang="zh-TW" altLang="en-US"/>
        </a:p>
      </dgm:t>
    </dgm:pt>
    <dgm:pt modelId="{B9A9E77A-E702-4845-91BB-BE40C3A5712A}" type="pres">
      <dgm:prSet presAssocID="{264EE8C8-3E31-42BD-9A6F-F687B83492EB}" presName="conn2-1" presStyleLbl="parChTrans1D3" presStyleIdx="5" presStyleCnt="6"/>
      <dgm:spPr/>
      <dgm:t>
        <a:bodyPr/>
        <a:lstStyle/>
        <a:p>
          <a:endParaRPr lang="zh-TW" altLang="en-US"/>
        </a:p>
      </dgm:t>
    </dgm:pt>
    <dgm:pt modelId="{9E4848D0-2361-4270-8E5D-7CDCDB6934B8}" type="pres">
      <dgm:prSet presAssocID="{264EE8C8-3E31-42BD-9A6F-F687B83492EB}" presName="connTx" presStyleLbl="parChTrans1D3" presStyleIdx="5" presStyleCnt="6"/>
      <dgm:spPr/>
      <dgm:t>
        <a:bodyPr/>
        <a:lstStyle/>
        <a:p>
          <a:endParaRPr lang="zh-TW" altLang="en-US"/>
        </a:p>
      </dgm:t>
    </dgm:pt>
    <dgm:pt modelId="{C7AF37E1-D8DC-40D0-8EED-A4C50C936B59}" type="pres">
      <dgm:prSet presAssocID="{F8AF8ED7-3646-428C-926B-56BB0C565ED9}" presName="root2" presStyleCnt="0"/>
      <dgm:spPr/>
      <dgm:t>
        <a:bodyPr/>
        <a:lstStyle/>
        <a:p>
          <a:endParaRPr lang="zh-TW" altLang="en-US"/>
        </a:p>
      </dgm:t>
    </dgm:pt>
    <dgm:pt modelId="{62778F69-B8D0-46DF-ACEC-FA9F9D1E2D15}" type="pres">
      <dgm:prSet presAssocID="{F8AF8ED7-3646-428C-926B-56BB0C565ED9}" presName="LevelTwoTextNode" presStyleLbl="node3" presStyleIdx="5" presStyleCnt="6" custScaleX="320743" custScaleY="198805" custLinFactNeighborX="17611" custLinFactNeighborY="46568">
        <dgm:presLayoutVars>
          <dgm:chPref val="3"/>
        </dgm:presLayoutVars>
      </dgm:prSet>
      <dgm:spPr/>
      <dgm:t>
        <a:bodyPr/>
        <a:lstStyle/>
        <a:p>
          <a:endParaRPr lang="zh-TW" altLang="en-US"/>
        </a:p>
      </dgm:t>
    </dgm:pt>
    <dgm:pt modelId="{349CE145-C321-4C34-8164-6A54996F2157}" type="pres">
      <dgm:prSet presAssocID="{F8AF8ED7-3646-428C-926B-56BB0C565ED9}" presName="level3hierChild" presStyleCnt="0"/>
      <dgm:spPr/>
      <dgm:t>
        <a:bodyPr/>
        <a:lstStyle/>
        <a:p>
          <a:endParaRPr lang="zh-TW" altLang="en-US"/>
        </a:p>
      </dgm:t>
    </dgm:pt>
    <dgm:pt modelId="{9F1176D7-8F65-4712-A9E9-157C398EC395}" type="pres">
      <dgm:prSet presAssocID="{29BD202D-049E-49E1-9A5A-A022754C9574}" presName="conn2-1" presStyleLbl="parChTrans1D2" presStyleIdx="3" presStyleCnt="4"/>
      <dgm:spPr/>
      <dgm:t>
        <a:bodyPr/>
        <a:lstStyle/>
        <a:p>
          <a:endParaRPr lang="zh-TW" altLang="en-US"/>
        </a:p>
      </dgm:t>
    </dgm:pt>
    <dgm:pt modelId="{4562B4FB-952D-4ABF-A45C-A120497E7894}" type="pres">
      <dgm:prSet presAssocID="{29BD202D-049E-49E1-9A5A-A022754C9574}" presName="connTx" presStyleLbl="parChTrans1D2" presStyleIdx="3" presStyleCnt="4"/>
      <dgm:spPr/>
      <dgm:t>
        <a:bodyPr/>
        <a:lstStyle/>
        <a:p>
          <a:endParaRPr lang="zh-TW" altLang="en-US"/>
        </a:p>
      </dgm:t>
    </dgm:pt>
    <dgm:pt modelId="{F9CE57F7-C8C9-4576-A986-4460DC28185C}" type="pres">
      <dgm:prSet presAssocID="{C7DB4DF3-1B9C-4080-AFB2-9901D10A7B1B}" presName="root2" presStyleCnt="0"/>
      <dgm:spPr/>
      <dgm:t>
        <a:bodyPr/>
        <a:lstStyle/>
        <a:p>
          <a:endParaRPr lang="zh-TW" altLang="en-US"/>
        </a:p>
      </dgm:t>
    </dgm:pt>
    <dgm:pt modelId="{97F1DDBF-5F30-42E5-A587-F333AB465A37}" type="pres">
      <dgm:prSet presAssocID="{C7DB4DF3-1B9C-4080-AFB2-9901D10A7B1B}" presName="LevelTwoTextNode" presStyleLbl="node2" presStyleIdx="3" presStyleCnt="4" custScaleX="245311" custScaleY="222034" custLinFactNeighborX="-5350" custLinFactNeighborY="90318">
        <dgm:presLayoutVars>
          <dgm:chPref val="3"/>
        </dgm:presLayoutVars>
      </dgm:prSet>
      <dgm:spPr/>
      <dgm:t>
        <a:bodyPr/>
        <a:lstStyle/>
        <a:p>
          <a:endParaRPr lang="zh-TW" altLang="en-US"/>
        </a:p>
      </dgm:t>
    </dgm:pt>
    <dgm:pt modelId="{8F343293-A8AD-4EED-A598-D05C83BD205E}" type="pres">
      <dgm:prSet presAssocID="{C7DB4DF3-1B9C-4080-AFB2-9901D10A7B1B}" presName="level3hierChild" presStyleCnt="0"/>
      <dgm:spPr/>
      <dgm:t>
        <a:bodyPr/>
        <a:lstStyle/>
        <a:p>
          <a:endParaRPr lang="zh-TW" altLang="en-US"/>
        </a:p>
      </dgm:t>
    </dgm:pt>
  </dgm:ptLst>
  <dgm:cxnLst>
    <dgm:cxn modelId="{DD239136-66A8-4A9B-BED8-1D704B5C9888}" type="presOf" srcId="{264EE8C8-3E31-42BD-9A6F-F687B83492EB}" destId="{9E4848D0-2361-4270-8E5D-7CDCDB6934B8}" srcOrd="1" destOrd="0" presId="urn:microsoft.com/office/officeart/2005/8/layout/hierarchy2"/>
    <dgm:cxn modelId="{905F5797-44B0-4C50-A6F0-0BA22A7E5DE0}" srcId="{B142B222-2CCC-4D0D-8188-F88743F6F578}" destId="{645ABE95-475A-48FD-B0A0-5E0F434BE791}" srcOrd="1" destOrd="0" parTransId="{BAE46F68-2743-44B4-B4AC-A6AC9CA8C904}" sibTransId="{25168DEF-2F4D-451D-BA08-E4059ED9061D}"/>
    <dgm:cxn modelId="{F0994F30-95E5-4359-B32E-5AE0200A4E03}" srcId="{AEFDF0EA-63A0-49DC-8E55-60F99178E8A8}" destId="{F9320A74-992A-410A-8D93-E3619D3CEC6C}" srcOrd="1" destOrd="0" parTransId="{0AE958FA-1462-455A-B25F-3509638DFCEA}" sibTransId="{4D743848-723A-4BAB-A7E7-E115D2C43CBF}"/>
    <dgm:cxn modelId="{0EAB2302-7A3E-43AE-81FC-5BC612B161B9}" type="presOf" srcId="{03EFEF68-9DF5-436E-9A9F-D06EFF98CE29}" destId="{D55B650F-6F95-4055-9065-F2DF327191B6}" srcOrd="0" destOrd="0" presId="urn:microsoft.com/office/officeart/2005/8/layout/hierarchy2"/>
    <dgm:cxn modelId="{6CA2C8FF-04E4-4563-B0D8-D86AFCC9FB8F}" srcId="{B37BAF4B-1C7C-4E3E-9E27-35A8D22A0568}" destId="{AEFDF0EA-63A0-49DC-8E55-60F99178E8A8}" srcOrd="0" destOrd="0" parTransId="{EA498772-4B72-4E48-BB11-13B9FAC2DBD2}" sibTransId="{A071D51B-3CD3-40B9-A8CD-79ABB7DD560B}"/>
    <dgm:cxn modelId="{1B4A33A8-EF08-4E6E-BBED-DDC081969C99}" type="presOf" srcId="{C7DB4DF3-1B9C-4080-AFB2-9901D10A7B1B}" destId="{97F1DDBF-5F30-42E5-A587-F333AB465A37}" srcOrd="0" destOrd="0" presId="urn:microsoft.com/office/officeart/2005/8/layout/hierarchy2"/>
    <dgm:cxn modelId="{CF612B9E-117F-43A9-B983-E34198490570}" type="presOf" srcId="{EB72C53B-5856-4B66-B708-D0995B96972B}" destId="{2FFDC276-B5C4-492A-BD7A-0937C410C393}" srcOrd="0" destOrd="0" presId="urn:microsoft.com/office/officeart/2005/8/layout/hierarchy2"/>
    <dgm:cxn modelId="{C6157B93-B760-40A2-BD74-36DB1AA50DCB}" type="presOf" srcId="{0AE958FA-1462-455A-B25F-3509638DFCEA}" destId="{B20138E7-CF9F-4F6C-97C3-F1073C775D89}" srcOrd="1" destOrd="0" presId="urn:microsoft.com/office/officeart/2005/8/layout/hierarchy2"/>
    <dgm:cxn modelId="{2CF6A59A-F491-42C5-865B-3671EDC305A0}" type="presOf" srcId="{29BD202D-049E-49E1-9A5A-A022754C9574}" destId="{9F1176D7-8F65-4712-A9E9-157C398EC395}" srcOrd="0" destOrd="0" presId="urn:microsoft.com/office/officeart/2005/8/layout/hierarchy2"/>
    <dgm:cxn modelId="{A9D80F8B-F16F-4006-9864-0435045B45E4}" type="presOf" srcId="{B142B222-2CCC-4D0D-8188-F88743F6F578}" destId="{B0A6D49D-4061-484B-89BD-F02F687C0810}" srcOrd="0" destOrd="0" presId="urn:microsoft.com/office/officeart/2005/8/layout/hierarchy2"/>
    <dgm:cxn modelId="{4A3C5F49-6295-4B8D-8A0E-8F2A11CA380E}" srcId="{AEFDF0EA-63A0-49DC-8E55-60F99178E8A8}" destId="{636A4391-95AE-42E6-8341-D9E9C84E6884}" srcOrd="2" destOrd="0" parTransId="{4A4E9863-EEE6-41CE-9BFF-7617B95AF90D}" sibTransId="{48C638BF-9C08-48D6-BA97-3F53C3B4F32F}"/>
    <dgm:cxn modelId="{673B3083-B349-42E3-A55E-E619F3EC8A5B}" type="presOf" srcId="{D9BF9C94-BA58-417A-A8DF-C1F6F15B6FE7}" destId="{69C0B3FC-2E04-4614-B539-C2C4DF1E827F}" srcOrd="0" destOrd="0" presId="urn:microsoft.com/office/officeart/2005/8/layout/hierarchy2"/>
    <dgm:cxn modelId="{48D29280-FCF3-456E-AD39-122DF1F48DE1}" type="presOf" srcId="{653A2261-43B7-433B-97BE-EA918C68A085}" destId="{34C5C68F-B15E-4289-B77B-73E93631FB33}" srcOrd="1" destOrd="0" presId="urn:microsoft.com/office/officeart/2005/8/layout/hierarchy2"/>
    <dgm:cxn modelId="{889943EA-1EED-44C3-B4C1-5F8C494E2977}" srcId="{AEFDF0EA-63A0-49DC-8E55-60F99178E8A8}" destId="{C7DB4DF3-1B9C-4080-AFB2-9901D10A7B1B}" srcOrd="3" destOrd="0" parTransId="{29BD202D-049E-49E1-9A5A-A022754C9574}" sibTransId="{9A79790D-2565-4720-A850-62484103A8F6}"/>
    <dgm:cxn modelId="{6C773D11-89E3-4A13-955C-10D0A1645A46}" type="presOf" srcId="{7D0B071A-A0D7-4AF7-AAB7-8E5F45E9D2BA}" destId="{12A1B39F-80B2-470C-8AC2-E11B513CC960}" srcOrd="1" destOrd="0" presId="urn:microsoft.com/office/officeart/2005/8/layout/hierarchy2"/>
    <dgm:cxn modelId="{276896DB-AB32-4E4C-981F-0E6EC4DA9FA1}" type="presOf" srcId="{D9BF9C94-BA58-417A-A8DF-C1F6F15B6FE7}" destId="{C48360F6-E2B3-4224-BB8A-4C2E62B81638}" srcOrd="1" destOrd="0" presId="urn:microsoft.com/office/officeart/2005/8/layout/hierarchy2"/>
    <dgm:cxn modelId="{2BE138FE-0A02-4735-A3CE-CD3C15724246}" type="presOf" srcId="{29BD202D-049E-49E1-9A5A-A022754C9574}" destId="{4562B4FB-952D-4ABF-A45C-A120497E7894}" srcOrd="1" destOrd="0" presId="urn:microsoft.com/office/officeart/2005/8/layout/hierarchy2"/>
    <dgm:cxn modelId="{B6F74DE7-1031-411D-87FD-70A8B298578A}" srcId="{AEFDF0EA-63A0-49DC-8E55-60F99178E8A8}" destId="{B142B222-2CCC-4D0D-8188-F88743F6F578}" srcOrd="0" destOrd="0" parTransId="{25879A81-062C-4DAD-84AC-B2728ECD71E5}" sibTransId="{D4C4DFE6-84F6-492B-88EE-C3FD5FD0B7B4}"/>
    <dgm:cxn modelId="{C48FA107-4BD5-4C6D-8738-68F45B79D2E4}" type="presOf" srcId="{AEFDF0EA-63A0-49DC-8E55-60F99178E8A8}" destId="{BF7CA03C-ABDB-4345-81C9-78DE4F17F8A5}" srcOrd="0" destOrd="0" presId="urn:microsoft.com/office/officeart/2005/8/layout/hierarchy2"/>
    <dgm:cxn modelId="{1567F003-F070-4B95-BAD0-8CDBADACD504}" type="presOf" srcId="{E1363FE5-96FD-4206-81A4-2435E19EF6FC}" destId="{750FC8F2-C2D3-476E-8EA2-B28E20D6616E}" srcOrd="1" destOrd="0" presId="urn:microsoft.com/office/officeart/2005/8/layout/hierarchy2"/>
    <dgm:cxn modelId="{FB56BBC6-3627-4F45-955B-41E91B3F021B}" type="presOf" srcId="{4E25F855-3545-46A8-897F-DCE834836BBC}" destId="{B26BB694-5E43-4B96-BCC6-ED720BAB79BF}" srcOrd="0" destOrd="0" presId="urn:microsoft.com/office/officeart/2005/8/layout/hierarchy2"/>
    <dgm:cxn modelId="{1ACAA7F8-5378-4A70-9398-EE97934CFECD}" type="presOf" srcId="{7D0B071A-A0D7-4AF7-AAB7-8E5F45E9D2BA}" destId="{7B870E57-1A48-4EC9-BAEA-838998F45D27}" srcOrd="0" destOrd="0" presId="urn:microsoft.com/office/officeart/2005/8/layout/hierarchy2"/>
    <dgm:cxn modelId="{C9717197-28AC-4174-A9B3-C8A58F72EA13}" type="presOf" srcId="{645ABE95-475A-48FD-B0A0-5E0F434BE791}" destId="{41DD645A-2A01-4A90-AFC7-B52B1C9EB106}" srcOrd="0" destOrd="0" presId="urn:microsoft.com/office/officeart/2005/8/layout/hierarchy2"/>
    <dgm:cxn modelId="{4FE94C7C-967B-4D15-AD34-6C18E99C86F6}" type="presOf" srcId="{653A2261-43B7-433B-97BE-EA918C68A085}" destId="{CA3D0AA4-E403-444E-931A-DCD1E90B5D42}" srcOrd="0" destOrd="0" presId="urn:microsoft.com/office/officeart/2005/8/layout/hierarchy2"/>
    <dgm:cxn modelId="{93C093DA-7105-48FA-B55A-69C55F54C9EB}" type="presOf" srcId="{CCBCD08A-EAAD-482B-85FB-858118F743B4}" destId="{2FBE54C2-86FA-4487-BC42-96D860379EC5}" srcOrd="0" destOrd="0" presId="urn:microsoft.com/office/officeart/2005/8/layout/hierarchy2"/>
    <dgm:cxn modelId="{691253FB-C66F-4B5A-801D-B38A59D4A42B}" type="presOf" srcId="{0AE958FA-1462-455A-B25F-3509638DFCEA}" destId="{B6C7771A-69FB-4B40-95EE-45999E152C43}" srcOrd="0" destOrd="0" presId="urn:microsoft.com/office/officeart/2005/8/layout/hierarchy2"/>
    <dgm:cxn modelId="{305CCED9-43F5-4E92-BA2B-988E27FAD037}" srcId="{636A4391-95AE-42E6-8341-D9E9C84E6884}" destId="{F8AF8ED7-3646-428C-926B-56BB0C565ED9}" srcOrd="1" destOrd="0" parTransId="{264EE8C8-3E31-42BD-9A6F-F687B83492EB}" sibTransId="{BFCD7D58-059C-4077-8652-4BABC8EB3069}"/>
    <dgm:cxn modelId="{B42C2896-78AF-4D4B-BDFB-8870256CAF7B}" type="presOf" srcId="{BAE46F68-2743-44B4-B4AC-A6AC9CA8C904}" destId="{5EF04F58-3138-4958-BB08-836F2DD5555B}" srcOrd="0" destOrd="0" presId="urn:microsoft.com/office/officeart/2005/8/layout/hierarchy2"/>
    <dgm:cxn modelId="{530DC0F5-D51B-4612-A2BA-89C1C5A0D65F}" type="presOf" srcId="{F8AF8ED7-3646-428C-926B-56BB0C565ED9}" destId="{62778F69-B8D0-46DF-ACEC-FA9F9D1E2D15}" srcOrd="0" destOrd="0" presId="urn:microsoft.com/office/officeart/2005/8/layout/hierarchy2"/>
    <dgm:cxn modelId="{9C846A31-4DBF-41D8-B636-B8535CACBFC3}" type="presOf" srcId="{25879A81-062C-4DAD-84AC-B2728ECD71E5}" destId="{8842E31D-3B56-476E-8A4C-CE479C32DFF4}" srcOrd="1" destOrd="0" presId="urn:microsoft.com/office/officeart/2005/8/layout/hierarchy2"/>
    <dgm:cxn modelId="{7C59BB0D-DB3E-4FB5-917E-D51AC48822A2}" type="presOf" srcId="{4A4E9863-EEE6-41CE-9BFF-7617B95AF90D}" destId="{DA10FCF5-B363-45DA-A204-179D71161B7D}" srcOrd="0" destOrd="0" presId="urn:microsoft.com/office/officeart/2005/8/layout/hierarchy2"/>
    <dgm:cxn modelId="{DB5252AD-8008-4D9B-BF25-76F1F77DF25A}" type="presOf" srcId="{636A4391-95AE-42E6-8341-D9E9C84E6884}" destId="{04BC2A2B-2677-4101-A650-F046391EF201}" srcOrd="0" destOrd="0" presId="urn:microsoft.com/office/officeart/2005/8/layout/hierarchy2"/>
    <dgm:cxn modelId="{B754B07E-9E87-499A-B6B9-29B828FEE219}" srcId="{B142B222-2CCC-4D0D-8188-F88743F6F578}" destId="{EB72C53B-5856-4B66-B708-D0995B96972B}" srcOrd="0" destOrd="0" parTransId="{D9BF9C94-BA58-417A-A8DF-C1F6F15B6FE7}" sibTransId="{CA54A58E-202B-4AAB-A4F3-65B963CA31D5}"/>
    <dgm:cxn modelId="{2C5BF054-C275-4D2F-9ED7-51408DDDDD6F}" type="presOf" srcId="{B37BAF4B-1C7C-4E3E-9E27-35A8D22A0568}" destId="{47A0AD82-7680-4382-8451-34ECBD8ADC8D}" srcOrd="0" destOrd="0" presId="urn:microsoft.com/office/officeart/2005/8/layout/hierarchy2"/>
    <dgm:cxn modelId="{2221912E-F8A0-4A6D-BB51-2891730DF9AD}" srcId="{F9320A74-992A-410A-8D93-E3619D3CEC6C}" destId="{CCBCD08A-EAAD-482B-85FB-858118F743B4}" srcOrd="0" destOrd="0" parTransId="{653A2261-43B7-433B-97BE-EA918C68A085}" sibTransId="{7EC29A85-CF6F-4D86-9EB8-B104B49249A6}"/>
    <dgm:cxn modelId="{44C18237-B9F5-4DF2-9594-208429687E59}" type="presOf" srcId="{4A4E9863-EEE6-41CE-9BFF-7617B95AF90D}" destId="{C817E47A-D6EF-41CB-B898-96332BB50B0A}" srcOrd="1" destOrd="0" presId="urn:microsoft.com/office/officeart/2005/8/layout/hierarchy2"/>
    <dgm:cxn modelId="{4A8E3FC4-32CB-4C3D-812B-917110E8382D}" type="presOf" srcId="{F9320A74-992A-410A-8D93-E3619D3CEC6C}" destId="{4DF52012-092A-4BFB-BC6B-32F6DBA3BDE8}" srcOrd="0" destOrd="0" presId="urn:microsoft.com/office/officeart/2005/8/layout/hierarchy2"/>
    <dgm:cxn modelId="{F9D34871-5796-47E2-AFC9-786E40B1A566}" type="presOf" srcId="{BAE46F68-2743-44B4-B4AC-A6AC9CA8C904}" destId="{DEEC8250-B3BA-4704-B994-387660C5948E}" srcOrd="1" destOrd="0" presId="urn:microsoft.com/office/officeart/2005/8/layout/hierarchy2"/>
    <dgm:cxn modelId="{E3D75490-D7EA-4C9A-9322-F57E26AE3355}" type="presOf" srcId="{E1363FE5-96FD-4206-81A4-2435E19EF6FC}" destId="{36CE5BDB-E983-436B-878A-064E1908C322}" srcOrd="0" destOrd="0" presId="urn:microsoft.com/office/officeart/2005/8/layout/hierarchy2"/>
    <dgm:cxn modelId="{0998D9E4-FAA6-47E2-B773-597F5CFA04EE}" srcId="{636A4391-95AE-42E6-8341-D9E9C84E6884}" destId="{03EFEF68-9DF5-436E-9A9F-D06EFF98CE29}" srcOrd="0" destOrd="0" parTransId="{7D0B071A-A0D7-4AF7-AAB7-8E5F45E9D2BA}" sibTransId="{EEF79828-2B1F-41F8-A4CD-2497C88F9AB6}"/>
    <dgm:cxn modelId="{337438E8-E2AE-4572-9D2E-91BF54A4E568}" type="presOf" srcId="{264EE8C8-3E31-42BD-9A6F-F687B83492EB}" destId="{B9A9E77A-E702-4845-91BB-BE40C3A5712A}" srcOrd="0" destOrd="0" presId="urn:microsoft.com/office/officeart/2005/8/layout/hierarchy2"/>
    <dgm:cxn modelId="{E9216524-84FB-4D41-9709-E4736605857E}" type="presOf" srcId="{25879A81-062C-4DAD-84AC-B2728ECD71E5}" destId="{C1284353-53A2-4562-9FFF-E90A95AC9791}" srcOrd="0" destOrd="0" presId="urn:microsoft.com/office/officeart/2005/8/layout/hierarchy2"/>
    <dgm:cxn modelId="{085FC689-AA02-4BCC-824D-8150DDCCC589}" srcId="{F9320A74-992A-410A-8D93-E3619D3CEC6C}" destId="{4E25F855-3545-46A8-897F-DCE834836BBC}" srcOrd="1" destOrd="0" parTransId="{E1363FE5-96FD-4206-81A4-2435E19EF6FC}" sibTransId="{1BB578C9-E855-466F-B320-3BEE2ACF9FA0}"/>
    <dgm:cxn modelId="{A22FE6C1-E18E-4E21-B3A5-B1381BE58F0B}" type="presParOf" srcId="{47A0AD82-7680-4382-8451-34ECBD8ADC8D}" destId="{9013623B-8363-46D2-B1D8-5FBC298C8DA9}" srcOrd="0" destOrd="0" presId="urn:microsoft.com/office/officeart/2005/8/layout/hierarchy2"/>
    <dgm:cxn modelId="{B95CC25F-E19C-4A38-8E7B-0AEC66DDAA81}" type="presParOf" srcId="{9013623B-8363-46D2-B1D8-5FBC298C8DA9}" destId="{BF7CA03C-ABDB-4345-81C9-78DE4F17F8A5}" srcOrd="0" destOrd="0" presId="urn:microsoft.com/office/officeart/2005/8/layout/hierarchy2"/>
    <dgm:cxn modelId="{D92AE72C-BC91-4C22-8065-D0F066A82E6A}" type="presParOf" srcId="{9013623B-8363-46D2-B1D8-5FBC298C8DA9}" destId="{08BB5194-CA5B-49A0-956B-176994E427F7}" srcOrd="1" destOrd="0" presId="urn:microsoft.com/office/officeart/2005/8/layout/hierarchy2"/>
    <dgm:cxn modelId="{BD3EC141-D2DF-4110-8B53-02D6643E01E7}" type="presParOf" srcId="{08BB5194-CA5B-49A0-956B-176994E427F7}" destId="{C1284353-53A2-4562-9FFF-E90A95AC9791}" srcOrd="0" destOrd="0" presId="urn:microsoft.com/office/officeart/2005/8/layout/hierarchy2"/>
    <dgm:cxn modelId="{B65FB8B3-51F6-425C-B206-E93D54509E4D}" type="presParOf" srcId="{C1284353-53A2-4562-9FFF-E90A95AC9791}" destId="{8842E31D-3B56-476E-8A4C-CE479C32DFF4}" srcOrd="0" destOrd="0" presId="urn:microsoft.com/office/officeart/2005/8/layout/hierarchy2"/>
    <dgm:cxn modelId="{9234E8B6-A462-4AB0-A13C-40094EF50A5B}" type="presParOf" srcId="{08BB5194-CA5B-49A0-956B-176994E427F7}" destId="{223CB506-ED8C-4436-BCE8-C0C802F0D399}" srcOrd="1" destOrd="0" presId="urn:microsoft.com/office/officeart/2005/8/layout/hierarchy2"/>
    <dgm:cxn modelId="{8F2A4F3C-54A3-4AEC-8731-57B19CE27F7D}" type="presParOf" srcId="{223CB506-ED8C-4436-BCE8-C0C802F0D399}" destId="{B0A6D49D-4061-484B-89BD-F02F687C0810}" srcOrd="0" destOrd="0" presId="urn:microsoft.com/office/officeart/2005/8/layout/hierarchy2"/>
    <dgm:cxn modelId="{4E22F7A6-9E2F-4F3C-A076-AF8820C93870}" type="presParOf" srcId="{223CB506-ED8C-4436-BCE8-C0C802F0D399}" destId="{B8405BE3-3698-405B-B70F-62ABC6870630}" srcOrd="1" destOrd="0" presId="urn:microsoft.com/office/officeart/2005/8/layout/hierarchy2"/>
    <dgm:cxn modelId="{71B6E32B-1932-4BA7-B929-E41CE0F99D45}" type="presParOf" srcId="{B8405BE3-3698-405B-B70F-62ABC6870630}" destId="{69C0B3FC-2E04-4614-B539-C2C4DF1E827F}" srcOrd="0" destOrd="0" presId="urn:microsoft.com/office/officeart/2005/8/layout/hierarchy2"/>
    <dgm:cxn modelId="{7EFC4E5E-1BC1-4F62-B5A7-EC712DC21C8D}" type="presParOf" srcId="{69C0B3FC-2E04-4614-B539-C2C4DF1E827F}" destId="{C48360F6-E2B3-4224-BB8A-4C2E62B81638}" srcOrd="0" destOrd="0" presId="urn:microsoft.com/office/officeart/2005/8/layout/hierarchy2"/>
    <dgm:cxn modelId="{5ECC7AFC-C395-413D-8A2A-EFCA8AD42A78}" type="presParOf" srcId="{B8405BE3-3698-405B-B70F-62ABC6870630}" destId="{202C133A-D9ED-427F-8348-34AEE7BF6067}" srcOrd="1" destOrd="0" presId="urn:microsoft.com/office/officeart/2005/8/layout/hierarchy2"/>
    <dgm:cxn modelId="{9CC48F77-2053-43A7-ABFD-39BA48119A3C}" type="presParOf" srcId="{202C133A-D9ED-427F-8348-34AEE7BF6067}" destId="{2FFDC276-B5C4-492A-BD7A-0937C410C393}" srcOrd="0" destOrd="0" presId="urn:microsoft.com/office/officeart/2005/8/layout/hierarchy2"/>
    <dgm:cxn modelId="{01278A91-234C-46F7-A1B8-4C6A9DF10640}" type="presParOf" srcId="{202C133A-D9ED-427F-8348-34AEE7BF6067}" destId="{87EF3D97-AF7C-4BBF-8B5D-5C658A2AF15F}" srcOrd="1" destOrd="0" presId="urn:microsoft.com/office/officeart/2005/8/layout/hierarchy2"/>
    <dgm:cxn modelId="{61F67D5D-B97A-49FB-BDEE-2EADF783572B}" type="presParOf" srcId="{B8405BE3-3698-405B-B70F-62ABC6870630}" destId="{5EF04F58-3138-4958-BB08-836F2DD5555B}" srcOrd="2" destOrd="0" presId="urn:microsoft.com/office/officeart/2005/8/layout/hierarchy2"/>
    <dgm:cxn modelId="{B64E28A5-640F-4B73-AA8D-2EAE20B89AFB}" type="presParOf" srcId="{5EF04F58-3138-4958-BB08-836F2DD5555B}" destId="{DEEC8250-B3BA-4704-B994-387660C5948E}" srcOrd="0" destOrd="0" presId="urn:microsoft.com/office/officeart/2005/8/layout/hierarchy2"/>
    <dgm:cxn modelId="{ABD413FE-7DCC-458A-8D84-34479111ED1C}" type="presParOf" srcId="{B8405BE3-3698-405B-B70F-62ABC6870630}" destId="{AD9C4642-3636-40A6-9695-704A91F6FA49}" srcOrd="3" destOrd="0" presId="urn:microsoft.com/office/officeart/2005/8/layout/hierarchy2"/>
    <dgm:cxn modelId="{8B554057-104B-421B-B812-ADE9FA0E3613}" type="presParOf" srcId="{AD9C4642-3636-40A6-9695-704A91F6FA49}" destId="{41DD645A-2A01-4A90-AFC7-B52B1C9EB106}" srcOrd="0" destOrd="0" presId="urn:microsoft.com/office/officeart/2005/8/layout/hierarchy2"/>
    <dgm:cxn modelId="{F42956CA-4721-4187-9689-FC6651446608}" type="presParOf" srcId="{AD9C4642-3636-40A6-9695-704A91F6FA49}" destId="{9FD436B8-A061-480D-8057-83F68244F957}" srcOrd="1" destOrd="0" presId="urn:microsoft.com/office/officeart/2005/8/layout/hierarchy2"/>
    <dgm:cxn modelId="{00D08A7C-5866-427A-B844-FE239467720F}" type="presParOf" srcId="{08BB5194-CA5B-49A0-956B-176994E427F7}" destId="{B6C7771A-69FB-4B40-95EE-45999E152C43}" srcOrd="2" destOrd="0" presId="urn:microsoft.com/office/officeart/2005/8/layout/hierarchy2"/>
    <dgm:cxn modelId="{FAF9A86F-71F8-4120-930A-84A22B9EEF7F}" type="presParOf" srcId="{B6C7771A-69FB-4B40-95EE-45999E152C43}" destId="{B20138E7-CF9F-4F6C-97C3-F1073C775D89}" srcOrd="0" destOrd="0" presId="urn:microsoft.com/office/officeart/2005/8/layout/hierarchy2"/>
    <dgm:cxn modelId="{9B53B32D-B6E6-4B80-8775-EE9FC52F067F}" type="presParOf" srcId="{08BB5194-CA5B-49A0-956B-176994E427F7}" destId="{AFB68331-EF02-4390-8B74-29DEA5465456}" srcOrd="3" destOrd="0" presId="urn:microsoft.com/office/officeart/2005/8/layout/hierarchy2"/>
    <dgm:cxn modelId="{1A9DD207-38BA-4ADF-B2E4-CA094A07A79C}" type="presParOf" srcId="{AFB68331-EF02-4390-8B74-29DEA5465456}" destId="{4DF52012-092A-4BFB-BC6B-32F6DBA3BDE8}" srcOrd="0" destOrd="0" presId="urn:microsoft.com/office/officeart/2005/8/layout/hierarchy2"/>
    <dgm:cxn modelId="{09F4152D-D5CE-4761-9553-FF3D860840D7}" type="presParOf" srcId="{AFB68331-EF02-4390-8B74-29DEA5465456}" destId="{27FBD696-5249-4437-A5F0-C37FB865F2D7}" srcOrd="1" destOrd="0" presId="urn:microsoft.com/office/officeart/2005/8/layout/hierarchy2"/>
    <dgm:cxn modelId="{4AF984E8-5300-4CA4-BBB4-0A49DE2D768C}" type="presParOf" srcId="{27FBD696-5249-4437-A5F0-C37FB865F2D7}" destId="{CA3D0AA4-E403-444E-931A-DCD1E90B5D42}" srcOrd="0" destOrd="0" presId="urn:microsoft.com/office/officeart/2005/8/layout/hierarchy2"/>
    <dgm:cxn modelId="{D1D5C9AE-B5F3-4EF5-8781-E8897CC120B6}" type="presParOf" srcId="{CA3D0AA4-E403-444E-931A-DCD1E90B5D42}" destId="{34C5C68F-B15E-4289-B77B-73E93631FB33}" srcOrd="0" destOrd="0" presId="urn:microsoft.com/office/officeart/2005/8/layout/hierarchy2"/>
    <dgm:cxn modelId="{18F5B0CF-47F7-4AAE-B30E-38240657942C}" type="presParOf" srcId="{27FBD696-5249-4437-A5F0-C37FB865F2D7}" destId="{1956AE34-24FD-4592-80D2-4C3F1D8289F6}" srcOrd="1" destOrd="0" presId="urn:microsoft.com/office/officeart/2005/8/layout/hierarchy2"/>
    <dgm:cxn modelId="{75BB6154-2028-45E4-87F9-02CF5CECA79B}" type="presParOf" srcId="{1956AE34-24FD-4592-80D2-4C3F1D8289F6}" destId="{2FBE54C2-86FA-4487-BC42-96D860379EC5}" srcOrd="0" destOrd="0" presId="urn:microsoft.com/office/officeart/2005/8/layout/hierarchy2"/>
    <dgm:cxn modelId="{7C712E59-30D9-4262-836D-D4D377A112AD}" type="presParOf" srcId="{1956AE34-24FD-4592-80D2-4C3F1D8289F6}" destId="{63125B36-7FCE-4150-B65D-49C86497CCC3}" srcOrd="1" destOrd="0" presId="urn:microsoft.com/office/officeart/2005/8/layout/hierarchy2"/>
    <dgm:cxn modelId="{3DB4EB13-5495-46D5-8240-0EB481A847C2}" type="presParOf" srcId="{27FBD696-5249-4437-A5F0-C37FB865F2D7}" destId="{36CE5BDB-E983-436B-878A-064E1908C322}" srcOrd="2" destOrd="0" presId="urn:microsoft.com/office/officeart/2005/8/layout/hierarchy2"/>
    <dgm:cxn modelId="{D96DA7F1-3E8E-4C94-9506-29E2EC8A23C2}" type="presParOf" srcId="{36CE5BDB-E983-436B-878A-064E1908C322}" destId="{750FC8F2-C2D3-476E-8EA2-B28E20D6616E}" srcOrd="0" destOrd="0" presId="urn:microsoft.com/office/officeart/2005/8/layout/hierarchy2"/>
    <dgm:cxn modelId="{7BB37F29-989D-4562-BB12-DA73EA76FDD2}" type="presParOf" srcId="{27FBD696-5249-4437-A5F0-C37FB865F2D7}" destId="{EF9923F7-F51F-4072-BEB9-E6FD09640FD7}" srcOrd="3" destOrd="0" presId="urn:microsoft.com/office/officeart/2005/8/layout/hierarchy2"/>
    <dgm:cxn modelId="{F61A10C4-52ED-4BE4-8D3A-FACDD54CE245}" type="presParOf" srcId="{EF9923F7-F51F-4072-BEB9-E6FD09640FD7}" destId="{B26BB694-5E43-4B96-BCC6-ED720BAB79BF}" srcOrd="0" destOrd="0" presId="urn:microsoft.com/office/officeart/2005/8/layout/hierarchy2"/>
    <dgm:cxn modelId="{12A3B4C3-870E-4C4F-BC45-93EAF4AD9E33}" type="presParOf" srcId="{EF9923F7-F51F-4072-BEB9-E6FD09640FD7}" destId="{B44FE677-A2EA-401F-9227-F4A52A0ED33B}" srcOrd="1" destOrd="0" presId="urn:microsoft.com/office/officeart/2005/8/layout/hierarchy2"/>
    <dgm:cxn modelId="{10D854CF-4E8C-40E9-8E74-2541549359C9}" type="presParOf" srcId="{08BB5194-CA5B-49A0-956B-176994E427F7}" destId="{DA10FCF5-B363-45DA-A204-179D71161B7D}" srcOrd="4" destOrd="0" presId="urn:microsoft.com/office/officeart/2005/8/layout/hierarchy2"/>
    <dgm:cxn modelId="{189C3A2E-C5E9-4691-BDA8-43135E8B1E2F}" type="presParOf" srcId="{DA10FCF5-B363-45DA-A204-179D71161B7D}" destId="{C817E47A-D6EF-41CB-B898-96332BB50B0A}" srcOrd="0" destOrd="0" presId="urn:microsoft.com/office/officeart/2005/8/layout/hierarchy2"/>
    <dgm:cxn modelId="{6ADA7449-3D78-4833-9E47-FE6DAC555BF3}" type="presParOf" srcId="{08BB5194-CA5B-49A0-956B-176994E427F7}" destId="{6519EAC2-D01C-45E8-8A5E-8CDDEB9D8986}" srcOrd="5" destOrd="0" presId="urn:microsoft.com/office/officeart/2005/8/layout/hierarchy2"/>
    <dgm:cxn modelId="{2C2D1F9D-ED02-4BDB-9111-72642E7D8030}" type="presParOf" srcId="{6519EAC2-D01C-45E8-8A5E-8CDDEB9D8986}" destId="{04BC2A2B-2677-4101-A650-F046391EF201}" srcOrd="0" destOrd="0" presId="urn:microsoft.com/office/officeart/2005/8/layout/hierarchy2"/>
    <dgm:cxn modelId="{AEA45794-6A6A-4221-8031-F109F4B43C5A}" type="presParOf" srcId="{6519EAC2-D01C-45E8-8A5E-8CDDEB9D8986}" destId="{6BDC5D14-4686-4C59-AFBB-BDC9796BB305}" srcOrd="1" destOrd="0" presId="urn:microsoft.com/office/officeart/2005/8/layout/hierarchy2"/>
    <dgm:cxn modelId="{58373903-0FB1-4220-B5A8-242BFF0DE268}" type="presParOf" srcId="{6BDC5D14-4686-4C59-AFBB-BDC9796BB305}" destId="{7B870E57-1A48-4EC9-BAEA-838998F45D27}" srcOrd="0" destOrd="0" presId="urn:microsoft.com/office/officeart/2005/8/layout/hierarchy2"/>
    <dgm:cxn modelId="{C74FE6F2-34DD-4C1B-BBA6-05B0A17DE05B}" type="presParOf" srcId="{7B870E57-1A48-4EC9-BAEA-838998F45D27}" destId="{12A1B39F-80B2-470C-8AC2-E11B513CC960}" srcOrd="0" destOrd="0" presId="urn:microsoft.com/office/officeart/2005/8/layout/hierarchy2"/>
    <dgm:cxn modelId="{AA40B866-6462-4A66-9A0A-9A32F085F6A9}" type="presParOf" srcId="{6BDC5D14-4686-4C59-AFBB-BDC9796BB305}" destId="{A5E2EF7C-68E1-4738-84BA-A154930B0F55}" srcOrd="1" destOrd="0" presId="urn:microsoft.com/office/officeart/2005/8/layout/hierarchy2"/>
    <dgm:cxn modelId="{E097C3E9-6845-454F-BE06-35F033715AA7}" type="presParOf" srcId="{A5E2EF7C-68E1-4738-84BA-A154930B0F55}" destId="{D55B650F-6F95-4055-9065-F2DF327191B6}" srcOrd="0" destOrd="0" presId="urn:microsoft.com/office/officeart/2005/8/layout/hierarchy2"/>
    <dgm:cxn modelId="{1DD35242-A724-4B54-AE89-743A23E4746B}" type="presParOf" srcId="{A5E2EF7C-68E1-4738-84BA-A154930B0F55}" destId="{D67F1046-C65E-4B8F-821B-1D498C3CCABC}" srcOrd="1" destOrd="0" presId="urn:microsoft.com/office/officeart/2005/8/layout/hierarchy2"/>
    <dgm:cxn modelId="{81396BAD-CB41-45D5-9210-BFBFD462EF6D}" type="presParOf" srcId="{6BDC5D14-4686-4C59-AFBB-BDC9796BB305}" destId="{B9A9E77A-E702-4845-91BB-BE40C3A5712A}" srcOrd="2" destOrd="0" presId="urn:microsoft.com/office/officeart/2005/8/layout/hierarchy2"/>
    <dgm:cxn modelId="{22823DA8-F298-4F21-8828-5CF655E1A347}" type="presParOf" srcId="{B9A9E77A-E702-4845-91BB-BE40C3A5712A}" destId="{9E4848D0-2361-4270-8E5D-7CDCDB6934B8}" srcOrd="0" destOrd="0" presId="urn:microsoft.com/office/officeart/2005/8/layout/hierarchy2"/>
    <dgm:cxn modelId="{3129F80A-B203-42AB-942B-CCF3EFBECE47}" type="presParOf" srcId="{6BDC5D14-4686-4C59-AFBB-BDC9796BB305}" destId="{C7AF37E1-D8DC-40D0-8EED-A4C50C936B59}" srcOrd="3" destOrd="0" presId="urn:microsoft.com/office/officeart/2005/8/layout/hierarchy2"/>
    <dgm:cxn modelId="{A547C5C1-A91B-4621-B7BF-C3B783FDB2B8}" type="presParOf" srcId="{C7AF37E1-D8DC-40D0-8EED-A4C50C936B59}" destId="{62778F69-B8D0-46DF-ACEC-FA9F9D1E2D15}" srcOrd="0" destOrd="0" presId="urn:microsoft.com/office/officeart/2005/8/layout/hierarchy2"/>
    <dgm:cxn modelId="{B7ED1CE5-9B1D-45BA-863C-740902180BAD}" type="presParOf" srcId="{C7AF37E1-D8DC-40D0-8EED-A4C50C936B59}" destId="{349CE145-C321-4C34-8164-6A54996F2157}" srcOrd="1" destOrd="0" presId="urn:microsoft.com/office/officeart/2005/8/layout/hierarchy2"/>
    <dgm:cxn modelId="{9ECBCA33-8D74-4B1E-84E7-5CEB9F6B0A7F}" type="presParOf" srcId="{08BB5194-CA5B-49A0-956B-176994E427F7}" destId="{9F1176D7-8F65-4712-A9E9-157C398EC395}" srcOrd="6" destOrd="0" presId="urn:microsoft.com/office/officeart/2005/8/layout/hierarchy2"/>
    <dgm:cxn modelId="{E4299AA6-D859-4E34-BB14-0D646728BB4A}" type="presParOf" srcId="{9F1176D7-8F65-4712-A9E9-157C398EC395}" destId="{4562B4FB-952D-4ABF-A45C-A120497E7894}" srcOrd="0" destOrd="0" presId="urn:microsoft.com/office/officeart/2005/8/layout/hierarchy2"/>
    <dgm:cxn modelId="{FB29D557-BDA9-4DB7-A9D6-322352678916}" type="presParOf" srcId="{08BB5194-CA5B-49A0-956B-176994E427F7}" destId="{F9CE57F7-C8C9-4576-A986-4460DC28185C}" srcOrd="7" destOrd="0" presId="urn:microsoft.com/office/officeart/2005/8/layout/hierarchy2"/>
    <dgm:cxn modelId="{F3441113-2C75-444D-9896-8F3D0B3A0B19}" type="presParOf" srcId="{F9CE57F7-C8C9-4576-A986-4460DC28185C}" destId="{97F1DDBF-5F30-42E5-A587-F333AB465A37}" srcOrd="0" destOrd="0" presId="urn:microsoft.com/office/officeart/2005/8/layout/hierarchy2"/>
    <dgm:cxn modelId="{23987B96-F30F-4839-8CEF-7ECCBDD0C95C}" type="presParOf" srcId="{F9CE57F7-C8C9-4576-A986-4460DC28185C}" destId="{8F343293-A8AD-4EED-A598-D05C83BD205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CA03C-ABDB-4345-81C9-78DE4F17F8A5}">
      <dsp:nvSpPr>
        <dsp:cNvPr id="0" name=""/>
        <dsp:cNvSpPr/>
      </dsp:nvSpPr>
      <dsp:spPr>
        <a:xfrm>
          <a:off x="340934" y="1304200"/>
          <a:ext cx="1280275" cy="985702"/>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ts val="0"/>
            </a:spcAft>
          </a:pPr>
          <a:r>
            <a:rPr lang="en-US" sz="1400" b="1" kern="1200" dirty="0" smtClean="0"/>
            <a:t>Movie is life!</a:t>
          </a:r>
          <a:r>
            <a:rPr lang="en-US" sz="1400" b="1" kern="1200" dirty="0" smtClean="0">
              <a:latin typeface="+mn-lt"/>
            </a:rPr>
            <a:t> </a:t>
          </a:r>
          <a:endParaRPr lang="zh-TW" altLang="en-US" sz="1400" b="1" kern="1200" dirty="0">
            <a:latin typeface="+mn-lt"/>
            <a:ea typeface="標楷體" panose="03000509000000000000" pitchFamily="65" charset="-120"/>
          </a:endParaRPr>
        </a:p>
      </dsp:txBody>
      <dsp:txXfrm>
        <a:off x="369804" y="1333070"/>
        <a:ext cx="1222535" cy="927962"/>
      </dsp:txXfrm>
    </dsp:sp>
    <dsp:sp modelId="{C1284353-53A2-4562-9FFF-E90A95AC9791}">
      <dsp:nvSpPr>
        <dsp:cNvPr id="0" name=""/>
        <dsp:cNvSpPr/>
      </dsp:nvSpPr>
      <dsp:spPr>
        <a:xfrm rot="19051199">
          <a:off x="1333894" y="1051651"/>
          <a:ext cx="2189172" cy="12380"/>
        </a:xfrm>
        <a:custGeom>
          <a:avLst/>
          <a:gdLst/>
          <a:ahLst/>
          <a:cxnLst/>
          <a:rect l="0" t="0" r="0" b="0"/>
          <a:pathLst>
            <a:path>
              <a:moveTo>
                <a:pt x="0" y="6190"/>
              </a:moveTo>
              <a:lnTo>
                <a:pt x="2189172" y="619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TW" altLang="en-US" sz="700" kern="1200">
            <a:solidFill>
              <a:schemeClr val="bg1">
                <a:lumMod val="65000"/>
              </a:schemeClr>
            </a:solidFill>
          </a:endParaRPr>
        </a:p>
      </dsp:txBody>
      <dsp:txXfrm>
        <a:off x="2373751" y="1003112"/>
        <a:ext cx="109458" cy="109458"/>
      </dsp:txXfrm>
    </dsp:sp>
    <dsp:sp modelId="{B0A6D49D-4061-484B-89BD-F02F687C0810}">
      <dsp:nvSpPr>
        <dsp:cNvPr id="0" name=""/>
        <dsp:cNvSpPr/>
      </dsp:nvSpPr>
      <dsp:spPr>
        <a:xfrm>
          <a:off x="3235752" y="0"/>
          <a:ext cx="1253485" cy="637262"/>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TW" sz="1400" b="1" kern="1200" dirty="0" smtClean="0">
              <a:latin typeface="+mn-lt"/>
              <a:ea typeface="標楷體" panose="03000509000000000000" pitchFamily="65" charset="-120"/>
            </a:rPr>
            <a:t> Language Meme</a:t>
          </a:r>
          <a:endParaRPr lang="zh-TW" altLang="en-US" sz="1400" b="1" kern="1200" dirty="0">
            <a:latin typeface="+mn-lt"/>
            <a:ea typeface="標楷體" panose="03000509000000000000" pitchFamily="65" charset="-120"/>
          </a:endParaRPr>
        </a:p>
      </dsp:txBody>
      <dsp:txXfrm>
        <a:off x="3254417" y="18665"/>
        <a:ext cx="1216155" cy="599932"/>
      </dsp:txXfrm>
    </dsp:sp>
    <dsp:sp modelId="{69C0B3FC-2E04-4614-B539-C2C4DF1E827F}">
      <dsp:nvSpPr>
        <dsp:cNvPr id="0" name=""/>
        <dsp:cNvSpPr/>
      </dsp:nvSpPr>
      <dsp:spPr>
        <a:xfrm rot="21339215">
          <a:off x="4486725" y="246215"/>
          <a:ext cx="1747688" cy="12380"/>
        </a:xfrm>
        <a:custGeom>
          <a:avLst/>
          <a:gdLst/>
          <a:ahLst/>
          <a:cxnLst/>
          <a:rect l="0" t="0" r="0" b="0"/>
          <a:pathLst>
            <a:path>
              <a:moveTo>
                <a:pt x="0" y="6190"/>
              </a:moveTo>
              <a:lnTo>
                <a:pt x="1747688" y="619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TW" altLang="en-US" sz="600" kern="1200">
            <a:solidFill>
              <a:schemeClr val="bg1">
                <a:lumMod val="65000"/>
              </a:schemeClr>
            </a:solidFill>
          </a:endParaRPr>
        </a:p>
      </dsp:txBody>
      <dsp:txXfrm>
        <a:off x="5316877" y="208713"/>
        <a:ext cx="87384" cy="87384"/>
      </dsp:txXfrm>
    </dsp:sp>
    <dsp:sp modelId="{2FFDC276-B5C4-492A-BD7A-0937C410C393}">
      <dsp:nvSpPr>
        <dsp:cNvPr id="0" name=""/>
        <dsp:cNvSpPr/>
      </dsp:nvSpPr>
      <dsp:spPr>
        <a:xfrm>
          <a:off x="6231900" y="37792"/>
          <a:ext cx="1495757" cy="29677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TW" sz="1400" b="1" kern="1200" dirty="0" smtClean="0">
              <a:latin typeface="+mn-lt"/>
              <a:ea typeface="標楷體" panose="03000509000000000000" pitchFamily="65" charset="-120"/>
            </a:rPr>
            <a:t>Movie genre</a:t>
          </a:r>
          <a:endParaRPr lang="zh-TW" altLang="en-US" sz="1400" b="1" kern="1200" dirty="0">
            <a:latin typeface="+mn-lt"/>
            <a:ea typeface="標楷體" panose="03000509000000000000" pitchFamily="65" charset="-120"/>
          </a:endParaRPr>
        </a:p>
      </dsp:txBody>
      <dsp:txXfrm>
        <a:off x="6240592" y="46484"/>
        <a:ext cx="1478373" cy="279390"/>
      </dsp:txXfrm>
    </dsp:sp>
    <dsp:sp modelId="{5EF04F58-3138-4958-BB08-836F2DD5555B}">
      <dsp:nvSpPr>
        <dsp:cNvPr id="0" name=""/>
        <dsp:cNvSpPr/>
      </dsp:nvSpPr>
      <dsp:spPr>
        <a:xfrm rot="763325">
          <a:off x="4464717" y="532398"/>
          <a:ext cx="1997591" cy="12380"/>
        </a:xfrm>
        <a:custGeom>
          <a:avLst/>
          <a:gdLst/>
          <a:ahLst/>
          <a:cxnLst/>
          <a:rect l="0" t="0" r="0" b="0"/>
          <a:pathLst>
            <a:path>
              <a:moveTo>
                <a:pt x="0" y="6190"/>
              </a:moveTo>
              <a:lnTo>
                <a:pt x="1997591" y="619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TW" altLang="en-US" sz="700" kern="1200">
            <a:solidFill>
              <a:schemeClr val="bg1">
                <a:lumMod val="65000"/>
              </a:schemeClr>
            </a:solidFill>
          </a:endParaRPr>
        </a:p>
      </dsp:txBody>
      <dsp:txXfrm>
        <a:off x="5413573" y="488648"/>
        <a:ext cx="99879" cy="99879"/>
      </dsp:txXfrm>
    </dsp:sp>
    <dsp:sp modelId="{41DD645A-2A01-4A90-AFC7-B52B1C9EB106}">
      <dsp:nvSpPr>
        <dsp:cNvPr id="0" name=""/>
        <dsp:cNvSpPr/>
      </dsp:nvSpPr>
      <dsp:spPr>
        <a:xfrm>
          <a:off x="6437788" y="477441"/>
          <a:ext cx="1448911" cy="562207"/>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TW" sz="1400" b="1" kern="1200" dirty="0" smtClean="0">
              <a:latin typeface="+mn-lt"/>
              <a:ea typeface="標楷體" panose="03000509000000000000" pitchFamily="65" charset="-120"/>
            </a:rPr>
            <a:t>Vocabulary Used in Movies</a:t>
          </a:r>
          <a:endParaRPr lang="zh-TW" altLang="en-US" sz="1400" b="1" kern="1200" dirty="0">
            <a:latin typeface="+mn-lt"/>
            <a:ea typeface="標楷體" panose="03000509000000000000" pitchFamily="65" charset="-120"/>
          </a:endParaRPr>
        </a:p>
      </dsp:txBody>
      <dsp:txXfrm>
        <a:off x="6454254" y="493907"/>
        <a:ext cx="1415979" cy="529275"/>
      </dsp:txXfrm>
    </dsp:sp>
    <dsp:sp modelId="{B6C7771A-69FB-4B40-95EE-45999E152C43}">
      <dsp:nvSpPr>
        <dsp:cNvPr id="0" name=""/>
        <dsp:cNvSpPr/>
      </dsp:nvSpPr>
      <dsp:spPr>
        <a:xfrm rot="20872160">
          <a:off x="1602572" y="1615471"/>
          <a:ext cx="1669252" cy="12380"/>
        </a:xfrm>
        <a:custGeom>
          <a:avLst/>
          <a:gdLst/>
          <a:ahLst/>
          <a:cxnLst/>
          <a:rect l="0" t="0" r="0" b="0"/>
          <a:pathLst>
            <a:path>
              <a:moveTo>
                <a:pt x="0" y="6190"/>
              </a:moveTo>
              <a:lnTo>
                <a:pt x="1669252" y="619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solidFill>
              <a:schemeClr val="bg1">
                <a:lumMod val="65000"/>
              </a:schemeClr>
            </a:solidFill>
          </a:endParaRPr>
        </a:p>
      </dsp:txBody>
      <dsp:txXfrm>
        <a:off x="2395468" y="1579930"/>
        <a:ext cx="83462" cy="83462"/>
      </dsp:txXfrm>
    </dsp:sp>
    <dsp:sp modelId="{4DF52012-092A-4BFB-BC6B-32F6DBA3BDE8}">
      <dsp:nvSpPr>
        <dsp:cNvPr id="0" name=""/>
        <dsp:cNvSpPr/>
      </dsp:nvSpPr>
      <dsp:spPr>
        <a:xfrm>
          <a:off x="3253189" y="1176910"/>
          <a:ext cx="1052221" cy="53872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TW" sz="1400" b="1" kern="1200" smtClean="0">
              <a:latin typeface="+mn-lt"/>
              <a:ea typeface="標楷體" panose="03000509000000000000" pitchFamily="65" charset="-120"/>
            </a:rPr>
            <a:t>Role Play</a:t>
          </a:r>
          <a:endParaRPr lang="zh-TW" altLang="en-US" sz="1400" b="1" kern="1200">
            <a:latin typeface="+mn-lt"/>
            <a:ea typeface="標楷體" panose="03000509000000000000" pitchFamily="65" charset="-120"/>
          </a:endParaRPr>
        </a:p>
      </dsp:txBody>
      <dsp:txXfrm>
        <a:off x="3268968" y="1192689"/>
        <a:ext cx="1020663" cy="507165"/>
      </dsp:txXfrm>
    </dsp:sp>
    <dsp:sp modelId="{CA3D0AA4-E403-444E-931A-DCD1E90B5D42}">
      <dsp:nvSpPr>
        <dsp:cNvPr id="0" name=""/>
        <dsp:cNvSpPr/>
      </dsp:nvSpPr>
      <dsp:spPr>
        <a:xfrm rot="2005250">
          <a:off x="4258827" y="1595249"/>
          <a:ext cx="563443" cy="12380"/>
        </a:xfrm>
        <a:custGeom>
          <a:avLst/>
          <a:gdLst/>
          <a:ahLst/>
          <a:cxnLst/>
          <a:rect l="0" t="0" r="0" b="0"/>
          <a:pathLst>
            <a:path>
              <a:moveTo>
                <a:pt x="0" y="6190"/>
              </a:moveTo>
              <a:lnTo>
                <a:pt x="563443" y="619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solidFill>
              <a:schemeClr val="bg1">
                <a:lumMod val="65000"/>
              </a:schemeClr>
            </a:solidFill>
          </a:endParaRPr>
        </a:p>
      </dsp:txBody>
      <dsp:txXfrm>
        <a:off x="4526463" y="1587353"/>
        <a:ext cx="28172" cy="28172"/>
      </dsp:txXfrm>
    </dsp:sp>
    <dsp:sp modelId="{2FBE54C2-86FA-4487-BC42-96D860379EC5}">
      <dsp:nvSpPr>
        <dsp:cNvPr id="0" name=""/>
        <dsp:cNvSpPr/>
      </dsp:nvSpPr>
      <dsp:spPr>
        <a:xfrm>
          <a:off x="4775687" y="1496866"/>
          <a:ext cx="1446650" cy="519482"/>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TW" sz="1400" b="1" kern="1200" smtClean="0">
              <a:latin typeface="+mn-lt"/>
              <a:ea typeface="標楷體" panose="03000509000000000000" pitchFamily="65" charset="-120"/>
            </a:rPr>
            <a:t>Guessing Game</a:t>
          </a:r>
          <a:endParaRPr lang="zh-TW" altLang="en-US" sz="1400" b="1" kern="1200">
            <a:latin typeface="+mn-lt"/>
            <a:ea typeface="標楷體" panose="03000509000000000000" pitchFamily="65" charset="-120"/>
          </a:endParaRPr>
        </a:p>
      </dsp:txBody>
      <dsp:txXfrm>
        <a:off x="4790902" y="1512081"/>
        <a:ext cx="1416220" cy="489052"/>
      </dsp:txXfrm>
    </dsp:sp>
    <dsp:sp modelId="{36CE5BDB-E983-436B-878A-064E1908C322}">
      <dsp:nvSpPr>
        <dsp:cNvPr id="0" name=""/>
        <dsp:cNvSpPr/>
      </dsp:nvSpPr>
      <dsp:spPr>
        <a:xfrm rot="19481736">
          <a:off x="4251231" y="1269823"/>
          <a:ext cx="589208" cy="12380"/>
        </a:xfrm>
        <a:custGeom>
          <a:avLst/>
          <a:gdLst/>
          <a:ahLst/>
          <a:cxnLst/>
          <a:rect l="0" t="0" r="0" b="0"/>
          <a:pathLst>
            <a:path>
              <a:moveTo>
                <a:pt x="0" y="6190"/>
              </a:moveTo>
              <a:lnTo>
                <a:pt x="589208" y="619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solidFill>
              <a:schemeClr val="bg1">
                <a:lumMod val="65000"/>
              </a:schemeClr>
            </a:solidFill>
          </a:endParaRPr>
        </a:p>
      </dsp:txBody>
      <dsp:txXfrm>
        <a:off x="4531105" y="1261283"/>
        <a:ext cx="29460" cy="29460"/>
      </dsp:txXfrm>
    </dsp:sp>
    <dsp:sp modelId="{B26BB694-5E43-4B96-BCC6-ED720BAB79BF}">
      <dsp:nvSpPr>
        <dsp:cNvPr id="0" name=""/>
        <dsp:cNvSpPr/>
      </dsp:nvSpPr>
      <dsp:spPr>
        <a:xfrm>
          <a:off x="4786260" y="812154"/>
          <a:ext cx="1436078" cy="587202"/>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TW" sz="1400" b="1" kern="1200" smtClean="0">
              <a:latin typeface="+mn-lt"/>
              <a:ea typeface="標楷體" panose="03000509000000000000" pitchFamily="65" charset="-120"/>
            </a:rPr>
            <a:t>Filming&amp;dubbing</a:t>
          </a:r>
          <a:endParaRPr lang="zh-TW" altLang="en-US" sz="1400" b="1" kern="1200">
            <a:latin typeface="+mn-lt"/>
            <a:ea typeface="標楷體" panose="03000509000000000000" pitchFamily="65" charset="-120"/>
          </a:endParaRPr>
        </a:p>
      </dsp:txBody>
      <dsp:txXfrm>
        <a:off x="4803459" y="829353"/>
        <a:ext cx="1401680" cy="552804"/>
      </dsp:txXfrm>
    </dsp:sp>
    <dsp:sp modelId="{DA10FCF5-B363-45DA-A204-179D71161B7D}">
      <dsp:nvSpPr>
        <dsp:cNvPr id="0" name=""/>
        <dsp:cNvSpPr/>
      </dsp:nvSpPr>
      <dsp:spPr>
        <a:xfrm rot="1681353">
          <a:off x="1515359" y="2215048"/>
          <a:ext cx="1805744" cy="12380"/>
        </a:xfrm>
        <a:custGeom>
          <a:avLst/>
          <a:gdLst/>
          <a:ahLst/>
          <a:cxnLst/>
          <a:rect l="0" t="0" r="0" b="0"/>
          <a:pathLst>
            <a:path>
              <a:moveTo>
                <a:pt x="0" y="6190"/>
              </a:moveTo>
              <a:lnTo>
                <a:pt x="1805744" y="619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TW" altLang="en-US" sz="600" kern="1200">
            <a:solidFill>
              <a:schemeClr val="bg1">
                <a:lumMod val="65000"/>
              </a:schemeClr>
            </a:solidFill>
          </a:endParaRPr>
        </a:p>
      </dsp:txBody>
      <dsp:txXfrm>
        <a:off x="2373087" y="2176094"/>
        <a:ext cx="90287" cy="90287"/>
      </dsp:txXfrm>
    </dsp:sp>
    <dsp:sp modelId="{04BC2A2B-2677-4101-A650-F046391EF201}">
      <dsp:nvSpPr>
        <dsp:cNvPr id="0" name=""/>
        <dsp:cNvSpPr/>
      </dsp:nvSpPr>
      <dsp:spPr>
        <a:xfrm>
          <a:off x="3215253" y="2328455"/>
          <a:ext cx="1065862" cy="633939"/>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TW" sz="1400" b="1" kern="1200" smtClean="0">
              <a:latin typeface="+mn-lt"/>
              <a:ea typeface="標楷體" panose="03000509000000000000" pitchFamily="65" charset="-120"/>
            </a:rPr>
            <a:t>Movie Insight</a:t>
          </a:r>
          <a:endParaRPr lang="zh-TW" altLang="en-US" sz="1400" b="1" kern="1200">
            <a:latin typeface="+mn-lt"/>
            <a:ea typeface="標楷體" panose="03000509000000000000" pitchFamily="65" charset="-120"/>
          </a:endParaRPr>
        </a:p>
      </dsp:txBody>
      <dsp:txXfrm>
        <a:off x="3233820" y="2347022"/>
        <a:ext cx="1028728" cy="596805"/>
      </dsp:txXfrm>
    </dsp:sp>
    <dsp:sp modelId="{7B870E57-1A48-4EC9-BAEA-838998F45D27}">
      <dsp:nvSpPr>
        <dsp:cNvPr id="0" name=""/>
        <dsp:cNvSpPr/>
      </dsp:nvSpPr>
      <dsp:spPr>
        <a:xfrm rot="18969840">
          <a:off x="4235500" y="2525866"/>
          <a:ext cx="327372" cy="12380"/>
        </a:xfrm>
        <a:custGeom>
          <a:avLst/>
          <a:gdLst/>
          <a:ahLst/>
          <a:cxnLst/>
          <a:rect l="0" t="0" r="0" b="0"/>
          <a:pathLst>
            <a:path>
              <a:moveTo>
                <a:pt x="0" y="6190"/>
              </a:moveTo>
              <a:lnTo>
                <a:pt x="327372" y="619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solidFill>
              <a:schemeClr val="bg1">
                <a:lumMod val="65000"/>
              </a:schemeClr>
            </a:solidFill>
          </a:endParaRPr>
        </a:p>
      </dsp:txBody>
      <dsp:txXfrm>
        <a:off x="4391002" y="2523872"/>
        <a:ext cx="16368" cy="16368"/>
      </dsp:txXfrm>
    </dsp:sp>
    <dsp:sp modelId="{D55B650F-6F95-4055-9065-F2DF327191B6}">
      <dsp:nvSpPr>
        <dsp:cNvPr id="0" name=""/>
        <dsp:cNvSpPr/>
      </dsp:nvSpPr>
      <dsp:spPr>
        <a:xfrm>
          <a:off x="4517257" y="2157823"/>
          <a:ext cx="1559160" cy="52172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TW" sz="1400" b="1" kern="1200" smtClean="0">
              <a:latin typeface="+mn-lt"/>
              <a:ea typeface="標楷體" panose="03000509000000000000" pitchFamily="65" charset="-120"/>
            </a:rPr>
            <a:t>Select a movie</a:t>
          </a:r>
          <a:endParaRPr lang="zh-TW" altLang="en-US" sz="1400" b="1" kern="1200">
            <a:latin typeface="+mn-lt"/>
            <a:ea typeface="標楷體" panose="03000509000000000000" pitchFamily="65" charset="-120"/>
          </a:endParaRPr>
        </a:p>
      </dsp:txBody>
      <dsp:txXfrm>
        <a:off x="4532538" y="2173104"/>
        <a:ext cx="1528598" cy="491166"/>
      </dsp:txXfrm>
    </dsp:sp>
    <dsp:sp modelId="{B9A9E77A-E702-4845-91BB-BE40C3A5712A}">
      <dsp:nvSpPr>
        <dsp:cNvPr id="0" name=""/>
        <dsp:cNvSpPr/>
      </dsp:nvSpPr>
      <dsp:spPr>
        <a:xfrm rot="3268429">
          <a:off x="4182466" y="2830881"/>
          <a:ext cx="470963" cy="12380"/>
        </a:xfrm>
        <a:custGeom>
          <a:avLst/>
          <a:gdLst/>
          <a:ahLst/>
          <a:cxnLst/>
          <a:rect l="0" t="0" r="0" b="0"/>
          <a:pathLst>
            <a:path>
              <a:moveTo>
                <a:pt x="0" y="6190"/>
              </a:moveTo>
              <a:lnTo>
                <a:pt x="470963" y="619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solidFill>
              <a:schemeClr val="bg1">
                <a:lumMod val="65000"/>
              </a:schemeClr>
            </a:solidFill>
          </a:endParaRPr>
        </a:p>
      </dsp:txBody>
      <dsp:txXfrm>
        <a:off x="4406173" y="2825297"/>
        <a:ext cx="23548" cy="23548"/>
      </dsp:txXfrm>
    </dsp:sp>
    <dsp:sp modelId="{62778F69-B8D0-46DF-ACEC-FA9F9D1E2D15}">
      <dsp:nvSpPr>
        <dsp:cNvPr id="0" name=""/>
        <dsp:cNvSpPr/>
      </dsp:nvSpPr>
      <dsp:spPr>
        <a:xfrm>
          <a:off x="4554780" y="2787116"/>
          <a:ext cx="1559160" cy="48320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TW" sz="1400" b="1" kern="1200" smtClean="0">
              <a:latin typeface="+mn-lt"/>
              <a:ea typeface="標楷體" panose="03000509000000000000" pitchFamily="65" charset="-120"/>
            </a:rPr>
            <a:t>Analyze the movies </a:t>
          </a:r>
          <a:endParaRPr lang="zh-TW" altLang="en-US" sz="1400" b="1" kern="1200">
            <a:latin typeface="+mn-lt"/>
            <a:ea typeface="標楷體" panose="03000509000000000000" pitchFamily="65" charset="-120"/>
          </a:endParaRPr>
        </a:p>
      </dsp:txBody>
      <dsp:txXfrm>
        <a:off x="4568933" y="2801269"/>
        <a:ext cx="1530854" cy="454898"/>
      </dsp:txXfrm>
    </dsp:sp>
    <dsp:sp modelId="{9F1176D7-8F65-4712-A9E9-157C398EC395}">
      <dsp:nvSpPr>
        <dsp:cNvPr id="0" name=""/>
        <dsp:cNvSpPr/>
      </dsp:nvSpPr>
      <dsp:spPr>
        <a:xfrm rot="2592473">
          <a:off x="1330759" y="2524307"/>
          <a:ext cx="2142549" cy="12380"/>
        </a:xfrm>
        <a:custGeom>
          <a:avLst/>
          <a:gdLst/>
          <a:ahLst/>
          <a:cxnLst/>
          <a:rect l="0" t="0" r="0" b="0"/>
          <a:pathLst>
            <a:path>
              <a:moveTo>
                <a:pt x="0" y="6190"/>
              </a:moveTo>
              <a:lnTo>
                <a:pt x="2142549" y="619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TW" altLang="en-US" sz="700" kern="1200"/>
        </a:p>
      </dsp:txBody>
      <dsp:txXfrm>
        <a:off x="2348470" y="2476933"/>
        <a:ext cx="107127" cy="107127"/>
      </dsp:txXfrm>
    </dsp:sp>
    <dsp:sp modelId="{97F1DDBF-5F30-42E5-A587-F333AB465A37}">
      <dsp:nvSpPr>
        <dsp:cNvPr id="0" name=""/>
        <dsp:cNvSpPr/>
      </dsp:nvSpPr>
      <dsp:spPr>
        <a:xfrm>
          <a:off x="3182859" y="2994111"/>
          <a:ext cx="1192479" cy="5396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TW" sz="1400" b="1" kern="1200" smtClean="0">
              <a:latin typeface="+mn-lt"/>
              <a:ea typeface="標楷體" panose="03000509000000000000" pitchFamily="65" charset="-120"/>
            </a:rPr>
            <a:t>Top 1 movie of all time</a:t>
          </a:r>
          <a:endParaRPr lang="zh-TW" altLang="en-US" sz="1400" b="1" kern="1200">
            <a:latin typeface="+mn-lt"/>
            <a:ea typeface="標楷體" panose="03000509000000000000" pitchFamily="65" charset="-120"/>
          </a:endParaRPr>
        </a:p>
      </dsp:txBody>
      <dsp:txXfrm>
        <a:off x="3198665" y="3009917"/>
        <a:ext cx="1160867" cy="50805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434CD9-4DF4-46C0-90EE-CC2AAB4DC6A5}" type="datetimeFigureOut">
              <a:rPr lang="zh-TW" altLang="en-US" smtClean="0"/>
              <a:t>2020/6/10</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477BBB-3A51-47DD-BC99-B2E5BBFF6416}" type="slidenum">
              <a:rPr lang="zh-TW" altLang="en-US" smtClean="0"/>
              <a:t>‹#›</a:t>
            </a:fld>
            <a:endParaRPr lang="zh-TW" altLang="en-US"/>
          </a:p>
        </p:txBody>
      </p:sp>
    </p:spTree>
    <p:extLst>
      <p:ext uri="{BB962C8B-B14F-4D97-AF65-F5344CB8AC3E}">
        <p14:creationId xmlns:p14="http://schemas.microsoft.com/office/powerpoint/2010/main" val="3472026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7085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60C543B3-AF52-4759-9126-738D72D4DF83}" type="datetimeFigureOut">
              <a:rPr lang="zh-TW" altLang="en-US" smtClean="0"/>
              <a:t>2020/6/10</a:t>
            </a:fld>
            <a:endParaRPr lang="zh-TW" alt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zh-TW" alt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0F35C5F-7E0F-4707-A5AD-6085BF00AF69}" type="slidenum">
              <a:rPr lang="zh-TW" altLang="en-US" smtClean="0"/>
              <a:t>‹#›</a:t>
            </a:fld>
            <a:endParaRPr lang="zh-TW" altLang="en-US"/>
          </a:p>
        </p:txBody>
      </p:sp>
    </p:spTree>
    <p:extLst>
      <p:ext uri="{BB962C8B-B14F-4D97-AF65-F5344CB8AC3E}">
        <p14:creationId xmlns:p14="http://schemas.microsoft.com/office/powerpoint/2010/main" val="1639325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全景圖片 (含標題)">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60C543B3-AF52-4759-9126-738D72D4DF83}" type="datetimeFigureOut">
              <a:rPr lang="zh-TW" altLang="en-US" smtClean="0"/>
              <a:t>2020/6/10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35C5F-7E0F-4707-A5AD-6085BF00AF69}" type="slidenum">
              <a:rPr lang="zh-TW" altLang="en-US" smtClean="0"/>
              <a:t>‹#›</a:t>
            </a:fld>
            <a:endParaRPr lang="zh-TW" altLang="en-US"/>
          </a:p>
        </p:txBody>
      </p:sp>
    </p:spTree>
    <p:extLst>
      <p:ext uri="{BB962C8B-B14F-4D97-AF65-F5344CB8AC3E}">
        <p14:creationId xmlns:p14="http://schemas.microsoft.com/office/powerpoint/2010/main" val="1838184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標題與說明文字">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zh-TW" altLang="en-US" smtClean="0"/>
              <a:t>按一下以編輯母片標題樣式</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60C543B3-AF52-4759-9126-738D72D4DF83}" type="datetimeFigureOut">
              <a:rPr lang="zh-TW" altLang="en-US" smtClean="0"/>
              <a:t>2020/6/10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35C5F-7E0F-4707-A5AD-6085BF00AF69}" type="slidenum">
              <a:rPr lang="zh-TW" altLang="en-US" smtClean="0"/>
              <a:t>‹#›</a:t>
            </a:fld>
            <a:endParaRPr lang="zh-TW" altLang="en-US"/>
          </a:p>
        </p:txBody>
      </p:sp>
    </p:spTree>
    <p:extLst>
      <p:ext uri="{BB962C8B-B14F-4D97-AF65-F5344CB8AC3E}">
        <p14:creationId xmlns:p14="http://schemas.microsoft.com/office/powerpoint/2010/main" val="2196176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述 (含標題)">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zh-TW" altLang="en-US" smtClean="0"/>
              <a:t>按一下以編輯母片標題樣式</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60C543B3-AF52-4759-9126-738D72D4DF83}" type="datetimeFigureOut">
              <a:rPr lang="zh-TW" altLang="en-US" smtClean="0"/>
              <a:t>2020/6/10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35C5F-7E0F-4707-A5AD-6085BF00AF69}" type="slidenum">
              <a:rPr lang="zh-TW" altLang="en-US" smtClean="0"/>
              <a:t>‹#›</a:t>
            </a:fld>
            <a:endParaRPr lang="zh-TW" altLang="en-US"/>
          </a:p>
        </p:txBody>
      </p:sp>
    </p:spTree>
    <p:extLst>
      <p:ext uri="{BB962C8B-B14F-4D97-AF65-F5344CB8AC3E}">
        <p14:creationId xmlns:p14="http://schemas.microsoft.com/office/powerpoint/2010/main" val="800937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60C543B3-AF52-4759-9126-738D72D4DF83}" type="datetimeFigureOut">
              <a:rPr lang="zh-TW" altLang="en-US" smtClean="0"/>
              <a:t>2020/6/10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35C5F-7E0F-4707-A5AD-6085BF00AF69}" type="slidenum">
              <a:rPr lang="zh-TW" altLang="en-US" smtClean="0"/>
              <a:t>‹#›</a:t>
            </a:fld>
            <a:endParaRPr lang="zh-TW" altLang="en-US"/>
          </a:p>
        </p:txBody>
      </p:sp>
    </p:spTree>
    <p:extLst>
      <p:ext uri="{BB962C8B-B14F-4D97-AF65-F5344CB8AC3E}">
        <p14:creationId xmlns:p14="http://schemas.microsoft.com/office/powerpoint/2010/main" val="3831651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0C543B3-AF52-4759-9126-738D72D4DF83}" type="datetimeFigureOut">
              <a:rPr lang="zh-TW" altLang="en-US" smtClean="0"/>
              <a:t>2020/6/10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35C5F-7E0F-4707-A5AD-6085BF00AF69}" type="slidenum">
              <a:rPr lang="zh-TW" altLang="en-US" smtClean="0"/>
              <a:t>‹#›</a:t>
            </a:fld>
            <a:endParaRPr lang="zh-TW" altLang="en-US"/>
          </a:p>
        </p:txBody>
      </p:sp>
    </p:spTree>
    <p:extLst>
      <p:ext uri="{BB962C8B-B14F-4D97-AF65-F5344CB8AC3E}">
        <p14:creationId xmlns:p14="http://schemas.microsoft.com/office/powerpoint/2010/main" val="3495924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0C543B3-AF52-4759-9126-738D72D4DF83}" type="datetimeFigureOut">
              <a:rPr lang="zh-TW" altLang="en-US" smtClean="0"/>
              <a:t>2020/6/10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35C5F-7E0F-4707-A5AD-6085BF00AF69}" type="slidenum">
              <a:rPr lang="zh-TW" altLang="en-US" smtClean="0"/>
              <a:t>‹#›</a:t>
            </a:fld>
            <a:endParaRPr lang="zh-TW" altLang="en-US"/>
          </a:p>
        </p:txBody>
      </p:sp>
    </p:spTree>
    <p:extLst>
      <p:ext uri="{BB962C8B-B14F-4D97-AF65-F5344CB8AC3E}">
        <p14:creationId xmlns:p14="http://schemas.microsoft.com/office/powerpoint/2010/main" val="374119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nchorCtr="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a:off x="7621301" y="6387910"/>
            <a:ext cx="990599" cy="228659"/>
          </a:xfrm>
        </p:spPr>
        <p:txBody>
          <a:bodyPr/>
          <a:lstStyle/>
          <a:p>
            <a:fld id="{60C543B3-AF52-4759-9126-738D72D4DF83}" type="datetimeFigureOut">
              <a:rPr lang="zh-TW" altLang="en-US" smtClean="0"/>
              <a:t>2020/6/10</a:t>
            </a:fld>
            <a:endParaRPr lang="zh-TW" altLang="en-US"/>
          </a:p>
        </p:txBody>
      </p:sp>
      <p:sp>
        <p:nvSpPr>
          <p:cNvPr id="5" name="Footer Placeholder 4"/>
          <p:cNvSpPr>
            <a:spLocks noGrp="1"/>
          </p:cNvSpPr>
          <p:nvPr>
            <p:ph type="ftr" sz="quarter" idx="11"/>
          </p:nvPr>
        </p:nvSpPr>
        <p:spPr>
          <a:xfrm>
            <a:off x="516133" y="6387910"/>
            <a:ext cx="3859795" cy="228660"/>
          </a:xfrm>
        </p:spPr>
        <p:txBody>
          <a:bodyPr/>
          <a:lstStyle/>
          <a:p>
            <a:endParaRPr lang="zh-TW" alt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35C5F-7E0F-4707-A5AD-6085BF00AF69}" type="slidenum">
              <a:rPr lang="zh-TW" altLang="en-US" smtClean="0"/>
              <a:t>‹#›</a:t>
            </a:fld>
            <a:endParaRPr lang="zh-TW" altLang="en-US"/>
          </a:p>
        </p:txBody>
      </p:sp>
    </p:spTree>
    <p:extLst>
      <p:ext uri="{BB962C8B-B14F-4D97-AF65-F5344CB8AC3E}">
        <p14:creationId xmlns:p14="http://schemas.microsoft.com/office/powerpoint/2010/main" val="1422801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0C543B3-AF52-4759-9126-738D72D4DF83}" type="datetimeFigureOut">
              <a:rPr lang="zh-TW" altLang="en-US" smtClean="0"/>
              <a:t>2020/6/10</a:t>
            </a:fld>
            <a:endParaRPr lang="zh-TW" altLang="en-US"/>
          </a:p>
        </p:txBody>
      </p:sp>
      <p:sp>
        <p:nvSpPr>
          <p:cNvPr id="5" name="Footer Placeholder 4"/>
          <p:cNvSpPr>
            <a:spLocks noGrp="1"/>
          </p:cNvSpPr>
          <p:nvPr>
            <p:ph type="ftr" sz="quarter" idx="11"/>
          </p:nvPr>
        </p:nvSpPr>
        <p:spPr>
          <a:xfrm>
            <a:off x="538546" y="6365498"/>
            <a:ext cx="3859795" cy="228660"/>
          </a:xfrm>
        </p:spPr>
        <p:txBody>
          <a:bodyPr/>
          <a:lstStyle/>
          <a:p>
            <a:endParaRPr lang="zh-TW" alt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35C5F-7E0F-4707-A5AD-6085BF00AF69}" type="slidenum">
              <a:rPr lang="zh-TW" altLang="en-US" smtClean="0"/>
              <a:t>‹#›</a:t>
            </a:fld>
            <a:endParaRPr lang="zh-TW" altLang="en-US"/>
          </a:p>
        </p:txBody>
      </p:sp>
    </p:spTree>
    <p:extLst>
      <p:ext uri="{BB962C8B-B14F-4D97-AF65-F5344CB8AC3E}">
        <p14:creationId xmlns:p14="http://schemas.microsoft.com/office/powerpoint/2010/main" val="1398340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33"/>
            <a:ext cx="9144000" cy="6858000"/>
          </a:xfrm>
          <a:prstGeom prst="rect">
            <a:avLst/>
          </a:prstGeom>
          <a:noFill/>
          <a:ln>
            <a:noFill/>
          </a:ln>
        </p:spPr>
      </p:pic>
      <p:sp>
        <p:nvSpPr>
          <p:cNvPr id="11" name="Google Shape;11;p2"/>
          <p:cNvSpPr/>
          <p:nvPr/>
        </p:nvSpPr>
        <p:spPr>
          <a:xfrm>
            <a:off x="1630650" y="1777933"/>
            <a:ext cx="5882700" cy="3302000"/>
          </a:xfrm>
          <a:prstGeom prst="rect">
            <a:avLst/>
          </a:prstGeom>
          <a:solidFill>
            <a:schemeClr val="lt1"/>
          </a:solidFill>
          <a:ln>
            <a:noFill/>
          </a:ln>
          <a:effectLst>
            <a:outerShdw blurRad="285750" algn="bl" rotWithShape="0">
              <a:srgbClr val="054C3A">
                <a:alpha val="25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txBox="1">
            <a:spLocks noGrp="1"/>
          </p:cNvSpPr>
          <p:nvPr>
            <p:ph type="ctrTitle"/>
          </p:nvPr>
        </p:nvSpPr>
        <p:spPr>
          <a:xfrm>
            <a:off x="1828800" y="1991367"/>
            <a:ext cx="5486400" cy="28752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4291494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dk1"/>
        </a:solidFill>
        <a:effectLst/>
      </p:bgPr>
    </p:bg>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blip>
          <a:stretch>
            <a:fillRect/>
          </a:stretch>
        </p:blipFill>
        <p:spPr>
          <a:xfrm>
            <a:off x="0" y="-33"/>
            <a:ext cx="9144000" cy="6858000"/>
          </a:xfrm>
          <a:prstGeom prst="rect">
            <a:avLst/>
          </a:prstGeom>
          <a:noFill/>
          <a:ln>
            <a:noFill/>
          </a:ln>
        </p:spPr>
      </p:pic>
      <p:sp>
        <p:nvSpPr>
          <p:cNvPr id="15" name="Google Shape;15;p3"/>
          <p:cNvSpPr/>
          <p:nvPr/>
        </p:nvSpPr>
        <p:spPr>
          <a:xfrm>
            <a:off x="1630650" y="1777933"/>
            <a:ext cx="5882700" cy="3302000"/>
          </a:xfrm>
          <a:prstGeom prst="rect">
            <a:avLst/>
          </a:prstGeom>
          <a:solidFill>
            <a:schemeClr val="lt2"/>
          </a:solidFill>
          <a:ln>
            <a:noFill/>
          </a:ln>
          <a:effectLst>
            <a:outerShdw blurRad="285750" algn="bl" rotWithShape="0">
              <a:srgbClr val="00131F">
                <a:alpha val="78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3"/>
          <p:cNvSpPr txBox="1">
            <a:spLocks noGrp="1"/>
          </p:cNvSpPr>
          <p:nvPr>
            <p:ph type="ctrTitle"/>
          </p:nvPr>
        </p:nvSpPr>
        <p:spPr>
          <a:xfrm>
            <a:off x="1927850" y="2111133"/>
            <a:ext cx="5288400" cy="15464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subTitle" idx="1"/>
          </p:nvPr>
        </p:nvSpPr>
        <p:spPr>
          <a:xfrm>
            <a:off x="1927850" y="3786739"/>
            <a:ext cx="5288400" cy="10464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20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Tree>
    <p:extLst>
      <p:ext uri="{BB962C8B-B14F-4D97-AF65-F5344CB8AC3E}">
        <p14:creationId xmlns:p14="http://schemas.microsoft.com/office/powerpoint/2010/main" val="2114204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0C543B3-AF52-4759-9126-738D72D4DF83}" type="datetimeFigureOut">
              <a:rPr lang="zh-TW" altLang="en-US" smtClean="0"/>
              <a:t>2020/6/10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0F35C5F-7E0F-4707-A5AD-6085BF00AF69}" type="slidenum">
              <a:rPr lang="zh-TW" altLang="en-US" smtClean="0"/>
              <a:t>‹#›</a:t>
            </a:fld>
            <a:endParaRPr lang="zh-TW" altLang="en-US"/>
          </a:p>
        </p:txBody>
      </p:sp>
    </p:spTree>
    <p:extLst>
      <p:ext uri="{BB962C8B-B14F-4D97-AF65-F5344CB8AC3E}">
        <p14:creationId xmlns:p14="http://schemas.microsoft.com/office/powerpoint/2010/main" val="27873679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1"/>
        </a:solidFill>
        <a:effectLst/>
      </p:bgPr>
    </p:bg>
    <p:spTree>
      <p:nvGrpSpPr>
        <p:cNvPr id="1" name="Shape 18"/>
        <p:cNvGrpSpPr/>
        <p:nvPr/>
      </p:nvGrpSpPr>
      <p:grpSpPr>
        <a:xfrm>
          <a:off x="0" y="0"/>
          <a:ext cx="0" cy="0"/>
          <a:chOff x="0" y="0"/>
          <a:chExt cx="0" cy="0"/>
        </a:xfrm>
      </p:grpSpPr>
      <p:sp>
        <p:nvSpPr>
          <p:cNvPr id="19" name="Google Shape;19;p4"/>
          <p:cNvSpPr/>
          <p:nvPr/>
        </p:nvSpPr>
        <p:spPr>
          <a:xfrm>
            <a:off x="2743175" y="988733"/>
            <a:ext cx="3657600" cy="4880400"/>
          </a:xfrm>
          <a:prstGeom prst="rect">
            <a:avLst/>
          </a:prstGeom>
          <a:solidFill>
            <a:schemeClr val="lt1"/>
          </a:solidFill>
          <a:ln>
            <a:noFill/>
          </a:ln>
          <a:effectLst>
            <a:outerShdw blurRad="285750" algn="bl" rotWithShape="0">
              <a:srgbClr val="00131F">
                <a:alpha val="78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0" name="Google Shape;20;p4"/>
          <p:cNvPicPr preferRelativeResize="0"/>
          <p:nvPr/>
        </p:nvPicPr>
        <p:blipFill>
          <a:blip r:embed="rId2">
            <a:alphaModFix/>
          </a:blip>
          <a:stretch>
            <a:fillRect/>
          </a:stretch>
        </p:blipFill>
        <p:spPr>
          <a:xfrm>
            <a:off x="0" y="5299833"/>
            <a:ext cx="9144000" cy="1143000"/>
          </a:xfrm>
          <a:prstGeom prst="rect">
            <a:avLst/>
          </a:prstGeom>
          <a:noFill/>
          <a:ln>
            <a:noFill/>
          </a:ln>
        </p:spPr>
      </p:pic>
      <p:sp>
        <p:nvSpPr>
          <p:cNvPr id="21" name="Google Shape;21;p4"/>
          <p:cNvSpPr txBox="1">
            <a:spLocks noGrp="1"/>
          </p:cNvSpPr>
          <p:nvPr>
            <p:ph type="body" idx="1"/>
          </p:nvPr>
        </p:nvSpPr>
        <p:spPr>
          <a:xfrm>
            <a:off x="2971800" y="1432567"/>
            <a:ext cx="3200400" cy="3992800"/>
          </a:xfrm>
          <a:prstGeom prst="rect">
            <a:avLst/>
          </a:prstGeom>
        </p:spPr>
        <p:txBody>
          <a:bodyPr spcFirstLastPara="1" wrap="square" lIns="0" tIns="0" rIns="0" bIns="0" anchor="ctr" anchorCtr="0">
            <a:noAutofit/>
          </a:bodyPr>
          <a:lstStyle>
            <a:lvl1pPr marL="457200" lvl="0" indent="-355600" algn="ctr" rtl="0">
              <a:spcBef>
                <a:spcPts val="600"/>
              </a:spcBef>
              <a:spcAft>
                <a:spcPts val="0"/>
              </a:spcAft>
              <a:buSzPts val="2000"/>
              <a:buFont typeface="Bellota Text"/>
              <a:buChar char="●"/>
              <a:defRPr b="1">
                <a:latin typeface="Bellota Text"/>
                <a:ea typeface="Bellota Text"/>
                <a:cs typeface="Bellota Text"/>
                <a:sym typeface="Bellota Text"/>
              </a:defRPr>
            </a:lvl1pPr>
            <a:lvl2pPr marL="914400" lvl="1" indent="-355600" algn="ctr" rtl="0">
              <a:spcBef>
                <a:spcPts val="0"/>
              </a:spcBef>
              <a:spcAft>
                <a:spcPts val="0"/>
              </a:spcAft>
              <a:buSzPts val="2000"/>
              <a:buFont typeface="Bellota Text"/>
              <a:buChar char="○"/>
              <a:defRPr b="1">
                <a:latin typeface="Bellota Text"/>
                <a:ea typeface="Bellota Text"/>
                <a:cs typeface="Bellota Text"/>
                <a:sym typeface="Bellota Text"/>
              </a:defRPr>
            </a:lvl2pPr>
            <a:lvl3pPr marL="1371600" lvl="2" indent="-355600" algn="ctr" rtl="0">
              <a:spcBef>
                <a:spcPts val="0"/>
              </a:spcBef>
              <a:spcAft>
                <a:spcPts val="0"/>
              </a:spcAft>
              <a:buSzPts val="2000"/>
              <a:buFont typeface="Bellota Text"/>
              <a:buChar char="■"/>
              <a:defRPr b="1">
                <a:latin typeface="Bellota Text"/>
                <a:ea typeface="Bellota Text"/>
                <a:cs typeface="Bellota Text"/>
                <a:sym typeface="Bellota Text"/>
              </a:defRPr>
            </a:lvl3pPr>
            <a:lvl4pPr marL="1828800" lvl="3" indent="-355600" algn="ctr" rtl="0">
              <a:spcBef>
                <a:spcPts val="0"/>
              </a:spcBef>
              <a:spcAft>
                <a:spcPts val="0"/>
              </a:spcAft>
              <a:buSzPts val="2000"/>
              <a:buFont typeface="Bellota Text"/>
              <a:buChar char="●"/>
              <a:defRPr b="1">
                <a:latin typeface="Bellota Text"/>
                <a:ea typeface="Bellota Text"/>
                <a:cs typeface="Bellota Text"/>
                <a:sym typeface="Bellota Text"/>
              </a:defRPr>
            </a:lvl4pPr>
            <a:lvl5pPr marL="2286000" lvl="4" indent="-355600" algn="ctr" rtl="0">
              <a:spcBef>
                <a:spcPts val="0"/>
              </a:spcBef>
              <a:spcAft>
                <a:spcPts val="0"/>
              </a:spcAft>
              <a:buSzPts val="2000"/>
              <a:buFont typeface="Bellota Text"/>
              <a:buChar char="○"/>
              <a:defRPr b="1">
                <a:latin typeface="Bellota Text"/>
                <a:ea typeface="Bellota Text"/>
                <a:cs typeface="Bellota Text"/>
                <a:sym typeface="Bellota Text"/>
              </a:defRPr>
            </a:lvl5pPr>
            <a:lvl6pPr marL="2743200" lvl="5" indent="-355600" algn="ctr" rtl="0">
              <a:spcBef>
                <a:spcPts val="0"/>
              </a:spcBef>
              <a:spcAft>
                <a:spcPts val="0"/>
              </a:spcAft>
              <a:buSzPts val="2000"/>
              <a:buFont typeface="Bellota Text"/>
              <a:buChar char="■"/>
              <a:defRPr b="1">
                <a:latin typeface="Bellota Text"/>
                <a:ea typeface="Bellota Text"/>
                <a:cs typeface="Bellota Text"/>
                <a:sym typeface="Bellota Text"/>
              </a:defRPr>
            </a:lvl6pPr>
            <a:lvl7pPr marL="3200400" lvl="6" indent="-355600" algn="ctr" rtl="0">
              <a:spcBef>
                <a:spcPts val="0"/>
              </a:spcBef>
              <a:spcAft>
                <a:spcPts val="0"/>
              </a:spcAft>
              <a:buSzPts val="2000"/>
              <a:buFont typeface="Bellota Text"/>
              <a:buChar char="●"/>
              <a:defRPr b="1">
                <a:latin typeface="Bellota Text"/>
                <a:ea typeface="Bellota Text"/>
                <a:cs typeface="Bellota Text"/>
                <a:sym typeface="Bellota Text"/>
              </a:defRPr>
            </a:lvl7pPr>
            <a:lvl8pPr marL="3657600" lvl="7" indent="-355600" algn="ctr" rtl="0">
              <a:spcBef>
                <a:spcPts val="0"/>
              </a:spcBef>
              <a:spcAft>
                <a:spcPts val="0"/>
              </a:spcAft>
              <a:buSzPts val="2000"/>
              <a:buFont typeface="Bellota Text"/>
              <a:buChar char="○"/>
              <a:defRPr b="1">
                <a:latin typeface="Bellota Text"/>
                <a:ea typeface="Bellota Text"/>
                <a:cs typeface="Bellota Text"/>
                <a:sym typeface="Bellota Text"/>
              </a:defRPr>
            </a:lvl8pPr>
            <a:lvl9pPr marL="4114800" lvl="8" indent="-355600" algn="ctr" rtl="0">
              <a:spcBef>
                <a:spcPts val="0"/>
              </a:spcBef>
              <a:spcAft>
                <a:spcPts val="0"/>
              </a:spcAft>
              <a:buSzPts val="2000"/>
              <a:buFont typeface="Bellota Text"/>
              <a:buChar char="■"/>
              <a:defRPr b="1">
                <a:latin typeface="Bellota Text"/>
                <a:ea typeface="Bellota Text"/>
                <a:cs typeface="Bellota Text"/>
                <a:sym typeface="Bellota Text"/>
              </a:defRPr>
            </a:lvl9pPr>
          </a:lstStyle>
          <a:p>
            <a:endParaRPr/>
          </a:p>
        </p:txBody>
      </p:sp>
      <p:sp>
        <p:nvSpPr>
          <p:cNvPr id="22" name="Google Shape;22;p4"/>
          <p:cNvSpPr txBox="1">
            <a:spLocks noGrp="1"/>
          </p:cNvSpPr>
          <p:nvPr>
            <p:ph type="sldNum" idx="12"/>
          </p:nvPr>
        </p:nvSpPr>
        <p:spPr>
          <a:xfrm>
            <a:off x="4297650" y="63331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buClr>
                <a:srgbClr val="000000"/>
              </a:buClr>
            </a:pPr>
            <a:fld id="{00000000-1234-1234-1234-123412341234}" type="slidenum">
              <a:rPr lang="en" kern="0" smtClean="0">
                <a:solidFill>
                  <a:srgbClr val="748C9C"/>
                </a:solidFill>
              </a:rPr>
              <a:pPr>
                <a:buClr>
                  <a:srgbClr val="000000"/>
                </a:buClr>
              </a:pPr>
              <a:t>‹#›</a:t>
            </a:fld>
            <a:endParaRPr lang="en" kern="0">
              <a:solidFill>
                <a:srgbClr val="748C9C"/>
              </a:solidFill>
            </a:endParaRPr>
          </a:p>
        </p:txBody>
      </p:sp>
      <p:pic>
        <p:nvPicPr>
          <p:cNvPr id="23" name="Google Shape;23;p4"/>
          <p:cNvPicPr preferRelativeResize="0"/>
          <p:nvPr/>
        </p:nvPicPr>
        <p:blipFill>
          <a:blip r:embed="rId3">
            <a:alphaModFix/>
          </a:blip>
          <a:stretch>
            <a:fillRect/>
          </a:stretch>
        </p:blipFill>
        <p:spPr>
          <a:xfrm rot="10800000">
            <a:off x="4293614" y="605434"/>
            <a:ext cx="556775" cy="822533"/>
          </a:xfrm>
          <a:prstGeom prst="rect">
            <a:avLst/>
          </a:prstGeom>
          <a:noFill/>
          <a:ln>
            <a:noFill/>
          </a:ln>
        </p:spPr>
      </p:pic>
    </p:spTree>
    <p:extLst>
      <p:ext uri="{BB962C8B-B14F-4D97-AF65-F5344CB8AC3E}">
        <p14:creationId xmlns:p14="http://schemas.microsoft.com/office/powerpoint/2010/main" val="776978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4"/>
        <p:cNvGrpSpPr/>
        <p:nvPr/>
      </p:nvGrpSpPr>
      <p:grpSpPr>
        <a:xfrm>
          <a:off x="0" y="0"/>
          <a:ext cx="0" cy="0"/>
          <a:chOff x="0" y="0"/>
          <a:chExt cx="0" cy="0"/>
        </a:xfrm>
      </p:grpSpPr>
      <p:sp>
        <p:nvSpPr>
          <p:cNvPr id="25" name="Google Shape;25;p5"/>
          <p:cNvSpPr/>
          <p:nvPr/>
        </p:nvSpPr>
        <p:spPr>
          <a:xfrm>
            <a:off x="741600" y="988800"/>
            <a:ext cx="7660800" cy="4880400"/>
          </a:xfrm>
          <a:prstGeom prst="rect">
            <a:avLst/>
          </a:prstGeom>
          <a:solidFill>
            <a:schemeClr val="lt1"/>
          </a:solidFill>
          <a:ln>
            <a:noFill/>
          </a:ln>
          <a:effectLst>
            <a:outerShdw blurRad="285750" algn="bl" rotWithShape="0">
              <a:srgbClr val="054C3A">
                <a:alpha val="25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p5"/>
          <p:cNvSpPr txBox="1">
            <a:spLocks noGrp="1"/>
          </p:cNvSpPr>
          <p:nvPr>
            <p:ph type="title"/>
          </p:nvPr>
        </p:nvSpPr>
        <p:spPr>
          <a:xfrm>
            <a:off x="1082050" y="1503667"/>
            <a:ext cx="6979800" cy="448400"/>
          </a:xfrm>
          <a:prstGeom prst="rect">
            <a:avLst/>
          </a:prstGeom>
        </p:spPr>
        <p:txBody>
          <a:bodyPr spcFirstLastPara="1" wrap="square" lIns="0" tIns="0" rIns="0" bIns="0"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27" name="Google Shape;27;p5"/>
          <p:cNvSpPr txBox="1">
            <a:spLocks noGrp="1"/>
          </p:cNvSpPr>
          <p:nvPr>
            <p:ph type="body" idx="1"/>
          </p:nvPr>
        </p:nvSpPr>
        <p:spPr>
          <a:xfrm>
            <a:off x="1082050" y="2178201"/>
            <a:ext cx="6979800" cy="31456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a:lvl4pPr>
            <a:lvl5pPr marL="2286000" lvl="4" indent="-355600" rtl="0">
              <a:spcBef>
                <a:spcPts val="0"/>
              </a:spcBef>
              <a:spcAft>
                <a:spcPts val="0"/>
              </a:spcAft>
              <a:buSzPts val="2000"/>
              <a:buChar char="○"/>
              <a:defRPr/>
            </a:lvl5pPr>
            <a:lvl6pPr marL="2743200" lvl="5" indent="-355600" rtl="0">
              <a:spcBef>
                <a:spcPts val="0"/>
              </a:spcBef>
              <a:spcAft>
                <a:spcPts val="0"/>
              </a:spcAft>
              <a:buSzPts val="2000"/>
              <a:buChar char="■"/>
              <a:defRPr/>
            </a:lvl6pPr>
            <a:lvl7pPr marL="3200400" lvl="6" indent="-355600" rtl="0">
              <a:spcBef>
                <a:spcPts val="0"/>
              </a:spcBef>
              <a:spcAft>
                <a:spcPts val="0"/>
              </a:spcAft>
              <a:buSzPts val="2000"/>
              <a:buChar char="●"/>
              <a:defRPr/>
            </a:lvl7pPr>
            <a:lvl8pPr marL="3657600" lvl="7" indent="-355600" rtl="0">
              <a:spcBef>
                <a:spcPts val="0"/>
              </a:spcBef>
              <a:spcAft>
                <a:spcPts val="0"/>
              </a:spcAft>
              <a:buSzPts val="2000"/>
              <a:buChar char="○"/>
              <a:defRPr/>
            </a:lvl8pPr>
            <a:lvl9pPr marL="4114800" lvl="8" indent="-355600" rtl="0">
              <a:spcBef>
                <a:spcPts val="0"/>
              </a:spcBef>
              <a:spcAft>
                <a:spcPts val="0"/>
              </a:spcAft>
              <a:buSzPts val="2000"/>
              <a:buChar char="■"/>
              <a:defRPr/>
            </a:lvl9pPr>
          </a:lstStyle>
          <a:p>
            <a:endParaRPr/>
          </a:p>
        </p:txBody>
      </p:sp>
      <p:sp>
        <p:nvSpPr>
          <p:cNvPr id="28" name="Google Shape;28;p5"/>
          <p:cNvSpPr txBox="1">
            <a:spLocks noGrp="1"/>
          </p:cNvSpPr>
          <p:nvPr>
            <p:ph type="sldNum" idx="12"/>
          </p:nvPr>
        </p:nvSpPr>
        <p:spPr>
          <a:xfrm>
            <a:off x="4297650" y="63331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buClr>
                <a:srgbClr val="000000"/>
              </a:buClr>
            </a:pPr>
            <a:fld id="{00000000-1234-1234-1234-123412341234}" type="slidenum">
              <a:rPr lang="en" kern="0" smtClean="0">
                <a:solidFill>
                  <a:srgbClr val="748C9C"/>
                </a:solidFill>
              </a:rPr>
              <a:pPr>
                <a:buClr>
                  <a:srgbClr val="000000"/>
                </a:buClr>
              </a:pPr>
              <a:t>‹#›</a:t>
            </a:fld>
            <a:endParaRPr lang="en" kern="0">
              <a:solidFill>
                <a:srgbClr val="748C9C"/>
              </a:solidFill>
            </a:endParaRPr>
          </a:p>
        </p:txBody>
      </p:sp>
      <p:pic>
        <p:nvPicPr>
          <p:cNvPr id="29" name="Google Shape;29;p5"/>
          <p:cNvPicPr preferRelativeResize="0"/>
          <p:nvPr/>
        </p:nvPicPr>
        <p:blipFill>
          <a:blip r:embed="rId2">
            <a:alphaModFix/>
          </a:blip>
          <a:stretch>
            <a:fillRect/>
          </a:stretch>
        </p:blipFill>
        <p:spPr>
          <a:xfrm>
            <a:off x="0" y="5299833"/>
            <a:ext cx="9144000" cy="1143000"/>
          </a:xfrm>
          <a:prstGeom prst="rect">
            <a:avLst/>
          </a:prstGeom>
          <a:noFill/>
          <a:ln>
            <a:noFill/>
          </a:ln>
        </p:spPr>
      </p:pic>
      <p:pic>
        <p:nvPicPr>
          <p:cNvPr id="30" name="Google Shape;30;p5"/>
          <p:cNvPicPr preferRelativeResize="0"/>
          <p:nvPr/>
        </p:nvPicPr>
        <p:blipFill>
          <a:blip r:embed="rId3">
            <a:alphaModFix/>
          </a:blip>
          <a:stretch>
            <a:fillRect/>
          </a:stretch>
        </p:blipFill>
        <p:spPr>
          <a:xfrm rot="5400000" flipH="1">
            <a:off x="480321" y="1485699"/>
            <a:ext cx="509481" cy="423375"/>
          </a:xfrm>
          <a:prstGeom prst="rect">
            <a:avLst/>
          </a:prstGeom>
          <a:noFill/>
          <a:ln>
            <a:noFill/>
          </a:ln>
        </p:spPr>
      </p:pic>
    </p:spTree>
    <p:extLst>
      <p:ext uri="{BB962C8B-B14F-4D97-AF65-F5344CB8AC3E}">
        <p14:creationId xmlns:p14="http://schemas.microsoft.com/office/powerpoint/2010/main" val="176010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1 column + Image background">
  <p:cSld name="Title + 1 column + Image background">
    <p:spTree>
      <p:nvGrpSpPr>
        <p:cNvPr id="1" name="Shape 31"/>
        <p:cNvGrpSpPr/>
        <p:nvPr/>
      </p:nvGrpSpPr>
      <p:grpSpPr>
        <a:xfrm>
          <a:off x="0" y="0"/>
          <a:ext cx="0" cy="0"/>
          <a:chOff x="0" y="0"/>
          <a:chExt cx="0" cy="0"/>
        </a:xfrm>
      </p:grpSpPr>
      <p:sp>
        <p:nvSpPr>
          <p:cNvPr id="32" name="Google Shape;32;p6"/>
          <p:cNvSpPr/>
          <p:nvPr/>
        </p:nvSpPr>
        <p:spPr>
          <a:xfrm>
            <a:off x="741600" y="988800"/>
            <a:ext cx="3830400" cy="4880400"/>
          </a:xfrm>
          <a:prstGeom prst="rect">
            <a:avLst/>
          </a:prstGeom>
          <a:solidFill>
            <a:schemeClr val="lt1"/>
          </a:solidFill>
          <a:ln>
            <a:noFill/>
          </a:ln>
          <a:effectLst>
            <a:outerShdw blurRad="285750" algn="bl" rotWithShape="0">
              <a:srgbClr val="054C3A">
                <a:alpha val="25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6"/>
          <p:cNvSpPr txBox="1">
            <a:spLocks noGrp="1"/>
          </p:cNvSpPr>
          <p:nvPr>
            <p:ph type="title"/>
          </p:nvPr>
        </p:nvSpPr>
        <p:spPr>
          <a:xfrm>
            <a:off x="1082050" y="1940547"/>
            <a:ext cx="3108900" cy="448400"/>
          </a:xfrm>
          <a:prstGeom prst="rect">
            <a:avLst/>
          </a:prstGeom>
        </p:spPr>
        <p:txBody>
          <a:bodyPr spcFirstLastPara="1" wrap="square" lIns="0" tIns="0" rIns="0" bIns="0"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4" name="Google Shape;34;p6"/>
          <p:cNvSpPr txBox="1">
            <a:spLocks noGrp="1"/>
          </p:cNvSpPr>
          <p:nvPr>
            <p:ph type="body" idx="1"/>
          </p:nvPr>
        </p:nvSpPr>
        <p:spPr>
          <a:xfrm>
            <a:off x="1082050" y="2615080"/>
            <a:ext cx="3108900" cy="24344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a:lvl4pPr>
            <a:lvl5pPr marL="2286000" lvl="4" indent="-355600" rtl="0">
              <a:spcBef>
                <a:spcPts val="0"/>
              </a:spcBef>
              <a:spcAft>
                <a:spcPts val="0"/>
              </a:spcAft>
              <a:buSzPts val="2000"/>
              <a:buChar char="○"/>
              <a:defRPr/>
            </a:lvl5pPr>
            <a:lvl6pPr marL="2743200" lvl="5" indent="-355600" rtl="0">
              <a:spcBef>
                <a:spcPts val="0"/>
              </a:spcBef>
              <a:spcAft>
                <a:spcPts val="0"/>
              </a:spcAft>
              <a:buSzPts val="2000"/>
              <a:buChar char="■"/>
              <a:defRPr/>
            </a:lvl6pPr>
            <a:lvl7pPr marL="3200400" lvl="6" indent="-355600" rtl="0">
              <a:spcBef>
                <a:spcPts val="0"/>
              </a:spcBef>
              <a:spcAft>
                <a:spcPts val="0"/>
              </a:spcAft>
              <a:buSzPts val="2000"/>
              <a:buChar char="●"/>
              <a:defRPr/>
            </a:lvl7pPr>
            <a:lvl8pPr marL="3657600" lvl="7" indent="-355600" rtl="0">
              <a:spcBef>
                <a:spcPts val="0"/>
              </a:spcBef>
              <a:spcAft>
                <a:spcPts val="0"/>
              </a:spcAft>
              <a:buSzPts val="2000"/>
              <a:buChar char="○"/>
              <a:defRPr/>
            </a:lvl8pPr>
            <a:lvl9pPr marL="4114800" lvl="8" indent="-355600" rtl="0">
              <a:spcBef>
                <a:spcPts val="0"/>
              </a:spcBef>
              <a:spcAft>
                <a:spcPts val="0"/>
              </a:spcAft>
              <a:buSzPts val="2000"/>
              <a:buChar char="■"/>
              <a:defRPr/>
            </a:lvl9pPr>
          </a:lstStyle>
          <a:p>
            <a:endParaRPr/>
          </a:p>
        </p:txBody>
      </p:sp>
      <p:sp>
        <p:nvSpPr>
          <p:cNvPr id="35" name="Google Shape;35;p6"/>
          <p:cNvSpPr txBox="1">
            <a:spLocks noGrp="1"/>
          </p:cNvSpPr>
          <p:nvPr>
            <p:ph type="sldNum" idx="12"/>
          </p:nvPr>
        </p:nvSpPr>
        <p:spPr>
          <a:xfrm>
            <a:off x="4297650" y="63331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buClr>
                <a:srgbClr val="000000"/>
              </a:buClr>
            </a:pPr>
            <a:fld id="{00000000-1234-1234-1234-123412341234}" type="slidenum">
              <a:rPr lang="en" kern="0" smtClean="0">
                <a:solidFill>
                  <a:srgbClr val="748C9C"/>
                </a:solidFill>
              </a:rPr>
              <a:pPr>
                <a:buClr>
                  <a:srgbClr val="000000"/>
                </a:buClr>
              </a:pPr>
              <a:t>‹#›</a:t>
            </a:fld>
            <a:endParaRPr lang="en" kern="0">
              <a:solidFill>
                <a:srgbClr val="748C9C"/>
              </a:solidFill>
            </a:endParaRPr>
          </a:p>
        </p:txBody>
      </p:sp>
      <p:pic>
        <p:nvPicPr>
          <p:cNvPr id="36" name="Google Shape;36;p6"/>
          <p:cNvPicPr preferRelativeResize="0"/>
          <p:nvPr/>
        </p:nvPicPr>
        <p:blipFill>
          <a:blip r:embed="rId2">
            <a:alphaModFix/>
          </a:blip>
          <a:stretch>
            <a:fillRect/>
          </a:stretch>
        </p:blipFill>
        <p:spPr>
          <a:xfrm>
            <a:off x="0" y="5299833"/>
            <a:ext cx="9144000" cy="1143000"/>
          </a:xfrm>
          <a:prstGeom prst="rect">
            <a:avLst/>
          </a:prstGeom>
          <a:noFill/>
          <a:ln>
            <a:noFill/>
          </a:ln>
        </p:spPr>
      </p:pic>
      <p:pic>
        <p:nvPicPr>
          <p:cNvPr id="37" name="Google Shape;37;p6"/>
          <p:cNvPicPr preferRelativeResize="0"/>
          <p:nvPr/>
        </p:nvPicPr>
        <p:blipFill>
          <a:blip r:embed="rId3">
            <a:alphaModFix/>
          </a:blip>
          <a:stretch>
            <a:fillRect/>
          </a:stretch>
        </p:blipFill>
        <p:spPr>
          <a:xfrm rot="5400000" flipH="1">
            <a:off x="480321" y="1485699"/>
            <a:ext cx="509481" cy="423375"/>
          </a:xfrm>
          <a:prstGeom prst="rect">
            <a:avLst/>
          </a:prstGeom>
          <a:noFill/>
          <a:ln>
            <a:noFill/>
          </a:ln>
        </p:spPr>
      </p:pic>
    </p:spTree>
    <p:extLst>
      <p:ext uri="{BB962C8B-B14F-4D97-AF65-F5344CB8AC3E}">
        <p14:creationId xmlns:p14="http://schemas.microsoft.com/office/powerpoint/2010/main" val="3276040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8"/>
        <p:cNvGrpSpPr/>
        <p:nvPr/>
      </p:nvGrpSpPr>
      <p:grpSpPr>
        <a:xfrm>
          <a:off x="0" y="0"/>
          <a:ext cx="0" cy="0"/>
          <a:chOff x="0" y="0"/>
          <a:chExt cx="0" cy="0"/>
        </a:xfrm>
      </p:grpSpPr>
      <p:sp>
        <p:nvSpPr>
          <p:cNvPr id="39" name="Google Shape;39;p7"/>
          <p:cNvSpPr/>
          <p:nvPr/>
        </p:nvSpPr>
        <p:spPr>
          <a:xfrm>
            <a:off x="741600" y="988800"/>
            <a:ext cx="7660800" cy="4880400"/>
          </a:xfrm>
          <a:prstGeom prst="rect">
            <a:avLst/>
          </a:prstGeom>
          <a:solidFill>
            <a:schemeClr val="lt1"/>
          </a:solidFill>
          <a:ln>
            <a:noFill/>
          </a:ln>
          <a:effectLst>
            <a:outerShdw blurRad="285750" algn="bl" rotWithShape="0">
              <a:srgbClr val="054C3A">
                <a:alpha val="25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0" name="Google Shape;40;p7"/>
          <p:cNvPicPr preferRelativeResize="0"/>
          <p:nvPr/>
        </p:nvPicPr>
        <p:blipFill>
          <a:blip r:embed="rId2">
            <a:alphaModFix/>
          </a:blip>
          <a:stretch>
            <a:fillRect/>
          </a:stretch>
        </p:blipFill>
        <p:spPr>
          <a:xfrm>
            <a:off x="0" y="5299833"/>
            <a:ext cx="9144000" cy="1143000"/>
          </a:xfrm>
          <a:prstGeom prst="rect">
            <a:avLst/>
          </a:prstGeom>
          <a:noFill/>
          <a:ln>
            <a:noFill/>
          </a:ln>
        </p:spPr>
      </p:pic>
      <p:pic>
        <p:nvPicPr>
          <p:cNvPr id="41" name="Google Shape;41;p7"/>
          <p:cNvPicPr preferRelativeResize="0"/>
          <p:nvPr/>
        </p:nvPicPr>
        <p:blipFill>
          <a:blip r:embed="rId3">
            <a:alphaModFix/>
          </a:blip>
          <a:stretch>
            <a:fillRect/>
          </a:stretch>
        </p:blipFill>
        <p:spPr>
          <a:xfrm rot="5400000" flipH="1">
            <a:off x="480321" y="1485699"/>
            <a:ext cx="509481" cy="423375"/>
          </a:xfrm>
          <a:prstGeom prst="rect">
            <a:avLst/>
          </a:prstGeom>
          <a:noFill/>
          <a:ln>
            <a:noFill/>
          </a:ln>
        </p:spPr>
      </p:pic>
      <p:sp>
        <p:nvSpPr>
          <p:cNvPr id="42" name="Google Shape;42;p7"/>
          <p:cNvSpPr txBox="1">
            <a:spLocks noGrp="1"/>
          </p:cNvSpPr>
          <p:nvPr>
            <p:ph type="title"/>
          </p:nvPr>
        </p:nvSpPr>
        <p:spPr>
          <a:xfrm>
            <a:off x="1082050" y="1503667"/>
            <a:ext cx="6979800" cy="448400"/>
          </a:xfrm>
          <a:prstGeom prst="rect">
            <a:avLst/>
          </a:prstGeom>
        </p:spPr>
        <p:txBody>
          <a:bodyPr spcFirstLastPara="1" wrap="square" lIns="0" tIns="0" rIns="0" bIns="0"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3" name="Google Shape;43;p7"/>
          <p:cNvSpPr txBox="1">
            <a:spLocks noGrp="1"/>
          </p:cNvSpPr>
          <p:nvPr>
            <p:ph type="body" idx="1"/>
          </p:nvPr>
        </p:nvSpPr>
        <p:spPr>
          <a:xfrm>
            <a:off x="1082050" y="2178200"/>
            <a:ext cx="3313800" cy="33488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a:lvl4pPr>
            <a:lvl5pPr marL="2286000" lvl="4" indent="-355600" rtl="0">
              <a:spcBef>
                <a:spcPts val="0"/>
              </a:spcBef>
              <a:spcAft>
                <a:spcPts val="0"/>
              </a:spcAft>
              <a:buSzPts val="2000"/>
              <a:buChar char="○"/>
              <a:defRPr/>
            </a:lvl5pPr>
            <a:lvl6pPr marL="2743200" lvl="5" indent="-355600" rtl="0">
              <a:spcBef>
                <a:spcPts val="0"/>
              </a:spcBef>
              <a:spcAft>
                <a:spcPts val="0"/>
              </a:spcAft>
              <a:buSzPts val="2000"/>
              <a:buChar char="■"/>
              <a:defRPr/>
            </a:lvl6pPr>
            <a:lvl7pPr marL="3200400" lvl="6" indent="-355600" rtl="0">
              <a:spcBef>
                <a:spcPts val="0"/>
              </a:spcBef>
              <a:spcAft>
                <a:spcPts val="0"/>
              </a:spcAft>
              <a:buSzPts val="2000"/>
              <a:buChar char="●"/>
              <a:defRPr/>
            </a:lvl7pPr>
            <a:lvl8pPr marL="3657600" lvl="7" indent="-355600" rtl="0">
              <a:spcBef>
                <a:spcPts val="0"/>
              </a:spcBef>
              <a:spcAft>
                <a:spcPts val="0"/>
              </a:spcAft>
              <a:buSzPts val="2000"/>
              <a:buChar char="○"/>
              <a:defRPr/>
            </a:lvl8pPr>
            <a:lvl9pPr marL="4114800" lvl="8" indent="-355600" rtl="0">
              <a:spcBef>
                <a:spcPts val="0"/>
              </a:spcBef>
              <a:spcAft>
                <a:spcPts val="0"/>
              </a:spcAft>
              <a:buSzPts val="2000"/>
              <a:buChar char="■"/>
              <a:defRPr/>
            </a:lvl9pPr>
          </a:lstStyle>
          <a:p>
            <a:endParaRPr/>
          </a:p>
        </p:txBody>
      </p:sp>
      <p:sp>
        <p:nvSpPr>
          <p:cNvPr id="44" name="Google Shape;44;p7"/>
          <p:cNvSpPr txBox="1">
            <a:spLocks noGrp="1"/>
          </p:cNvSpPr>
          <p:nvPr>
            <p:ph type="body" idx="2"/>
          </p:nvPr>
        </p:nvSpPr>
        <p:spPr>
          <a:xfrm>
            <a:off x="4747958" y="2178200"/>
            <a:ext cx="3313800" cy="33488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a:lvl4pPr>
            <a:lvl5pPr marL="2286000" lvl="4" indent="-355600" rtl="0">
              <a:spcBef>
                <a:spcPts val="0"/>
              </a:spcBef>
              <a:spcAft>
                <a:spcPts val="0"/>
              </a:spcAft>
              <a:buSzPts val="2000"/>
              <a:buChar char="○"/>
              <a:defRPr/>
            </a:lvl5pPr>
            <a:lvl6pPr marL="2743200" lvl="5" indent="-355600" rtl="0">
              <a:spcBef>
                <a:spcPts val="0"/>
              </a:spcBef>
              <a:spcAft>
                <a:spcPts val="0"/>
              </a:spcAft>
              <a:buSzPts val="2000"/>
              <a:buChar char="■"/>
              <a:defRPr/>
            </a:lvl6pPr>
            <a:lvl7pPr marL="3200400" lvl="6" indent="-355600" rtl="0">
              <a:spcBef>
                <a:spcPts val="0"/>
              </a:spcBef>
              <a:spcAft>
                <a:spcPts val="0"/>
              </a:spcAft>
              <a:buSzPts val="2000"/>
              <a:buChar char="●"/>
              <a:defRPr/>
            </a:lvl7pPr>
            <a:lvl8pPr marL="3657600" lvl="7" indent="-355600" rtl="0">
              <a:spcBef>
                <a:spcPts val="0"/>
              </a:spcBef>
              <a:spcAft>
                <a:spcPts val="0"/>
              </a:spcAft>
              <a:buSzPts val="2000"/>
              <a:buChar char="○"/>
              <a:defRPr/>
            </a:lvl8pPr>
            <a:lvl9pPr marL="4114800" lvl="8" indent="-355600" rtl="0">
              <a:spcBef>
                <a:spcPts val="0"/>
              </a:spcBef>
              <a:spcAft>
                <a:spcPts val="0"/>
              </a:spcAft>
              <a:buSzPts val="2000"/>
              <a:buChar char="■"/>
              <a:defRPr/>
            </a:lvl9pPr>
          </a:lstStyle>
          <a:p>
            <a:endParaRPr/>
          </a:p>
        </p:txBody>
      </p:sp>
      <p:sp>
        <p:nvSpPr>
          <p:cNvPr id="45" name="Google Shape;45;p7"/>
          <p:cNvSpPr txBox="1">
            <a:spLocks noGrp="1"/>
          </p:cNvSpPr>
          <p:nvPr>
            <p:ph type="sldNum" idx="12"/>
          </p:nvPr>
        </p:nvSpPr>
        <p:spPr>
          <a:xfrm>
            <a:off x="4297650" y="63331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buClr>
                <a:srgbClr val="000000"/>
              </a:buClr>
            </a:pPr>
            <a:fld id="{00000000-1234-1234-1234-123412341234}" type="slidenum">
              <a:rPr lang="en" kern="0" smtClean="0">
                <a:solidFill>
                  <a:srgbClr val="748C9C"/>
                </a:solidFill>
              </a:rPr>
              <a:pPr>
                <a:buClr>
                  <a:srgbClr val="000000"/>
                </a:buClr>
              </a:pPr>
              <a:t>‹#›</a:t>
            </a:fld>
            <a:endParaRPr lang="en" kern="0">
              <a:solidFill>
                <a:srgbClr val="748C9C"/>
              </a:solidFill>
            </a:endParaRPr>
          </a:p>
        </p:txBody>
      </p:sp>
    </p:spTree>
    <p:extLst>
      <p:ext uri="{BB962C8B-B14F-4D97-AF65-F5344CB8AC3E}">
        <p14:creationId xmlns:p14="http://schemas.microsoft.com/office/powerpoint/2010/main" val="1819353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6"/>
        <p:cNvGrpSpPr/>
        <p:nvPr/>
      </p:nvGrpSpPr>
      <p:grpSpPr>
        <a:xfrm>
          <a:off x="0" y="0"/>
          <a:ext cx="0" cy="0"/>
          <a:chOff x="0" y="0"/>
          <a:chExt cx="0" cy="0"/>
        </a:xfrm>
      </p:grpSpPr>
      <p:sp>
        <p:nvSpPr>
          <p:cNvPr id="47" name="Google Shape;47;p8"/>
          <p:cNvSpPr/>
          <p:nvPr/>
        </p:nvSpPr>
        <p:spPr>
          <a:xfrm>
            <a:off x="741600" y="988800"/>
            <a:ext cx="7660800" cy="4880400"/>
          </a:xfrm>
          <a:prstGeom prst="rect">
            <a:avLst/>
          </a:prstGeom>
          <a:solidFill>
            <a:schemeClr val="lt1"/>
          </a:solidFill>
          <a:ln>
            <a:noFill/>
          </a:ln>
          <a:effectLst>
            <a:outerShdw blurRad="285750" algn="bl" rotWithShape="0">
              <a:srgbClr val="054C3A">
                <a:alpha val="25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8" name="Google Shape;48;p8"/>
          <p:cNvPicPr preferRelativeResize="0"/>
          <p:nvPr/>
        </p:nvPicPr>
        <p:blipFill>
          <a:blip r:embed="rId2">
            <a:alphaModFix/>
          </a:blip>
          <a:stretch>
            <a:fillRect/>
          </a:stretch>
        </p:blipFill>
        <p:spPr>
          <a:xfrm>
            <a:off x="0" y="5299833"/>
            <a:ext cx="9144000" cy="1143000"/>
          </a:xfrm>
          <a:prstGeom prst="rect">
            <a:avLst/>
          </a:prstGeom>
          <a:noFill/>
          <a:ln>
            <a:noFill/>
          </a:ln>
        </p:spPr>
      </p:pic>
      <p:pic>
        <p:nvPicPr>
          <p:cNvPr id="49" name="Google Shape;49;p8"/>
          <p:cNvPicPr preferRelativeResize="0"/>
          <p:nvPr/>
        </p:nvPicPr>
        <p:blipFill>
          <a:blip r:embed="rId3">
            <a:alphaModFix/>
          </a:blip>
          <a:stretch>
            <a:fillRect/>
          </a:stretch>
        </p:blipFill>
        <p:spPr>
          <a:xfrm rot="5400000" flipH="1">
            <a:off x="480321" y="1485699"/>
            <a:ext cx="509481" cy="423375"/>
          </a:xfrm>
          <a:prstGeom prst="rect">
            <a:avLst/>
          </a:prstGeom>
          <a:noFill/>
          <a:ln>
            <a:noFill/>
          </a:ln>
        </p:spPr>
      </p:pic>
      <p:sp>
        <p:nvSpPr>
          <p:cNvPr id="50" name="Google Shape;50;p8"/>
          <p:cNvSpPr txBox="1">
            <a:spLocks noGrp="1"/>
          </p:cNvSpPr>
          <p:nvPr>
            <p:ph type="title"/>
          </p:nvPr>
        </p:nvSpPr>
        <p:spPr>
          <a:xfrm>
            <a:off x="1082050" y="1503667"/>
            <a:ext cx="6979800" cy="448400"/>
          </a:xfrm>
          <a:prstGeom prst="rect">
            <a:avLst/>
          </a:prstGeom>
        </p:spPr>
        <p:txBody>
          <a:bodyPr spcFirstLastPara="1" wrap="square" lIns="0" tIns="0" rIns="0" bIns="0"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51" name="Google Shape;51;p8"/>
          <p:cNvSpPr txBox="1">
            <a:spLocks noGrp="1"/>
          </p:cNvSpPr>
          <p:nvPr>
            <p:ph type="body" idx="1"/>
          </p:nvPr>
        </p:nvSpPr>
        <p:spPr>
          <a:xfrm>
            <a:off x="1082050" y="2178200"/>
            <a:ext cx="2145600" cy="33388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52" name="Google Shape;52;p8"/>
          <p:cNvSpPr txBox="1">
            <a:spLocks noGrp="1"/>
          </p:cNvSpPr>
          <p:nvPr>
            <p:ph type="body" idx="2"/>
          </p:nvPr>
        </p:nvSpPr>
        <p:spPr>
          <a:xfrm>
            <a:off x="3467115" y="2178200"/>
            <a:ext cx="2145600" cy="33388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53" name="Google Shape;53;p8"/>
          <p:cNvSpPr txBox="1">
            <a:spLocks noGrp="1"/>
          </p:cNvSpPr>
          <p:nvPr>
            <p:ph type="body" idx="3"/>
          </p:nvPr>
        </p:nvSpPr>
        <p:spPr>
          <a:xfrm>
            <a:off x="5852181" y="2178200"/>
            <a:ext cx="2145600" cy="33388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54" name="Google Shape;54;p8"/>
          <p:cNvSpPr txBox="1">
            <a:spLocks noGrp="1"/>
          </p:cNvSpPr>
          <p:nvPr>
            <p:ph type="sldNum" idx="12"/>
          </p:nvPr>
        </p:nvSpPr>
        <p:spPr>
          <a:xfrm>
            <a:off x="4297650" y="63331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buClr>
                <a:srgbClr val="000000"/>
              </a:buClr>
            </a:pPr>
            <a:fld id="{00000000-1234-1234-1234-123412341234}" type="slidenum">
              <a:rPr lang="en" kern="0" smtClean="0">
                <a:solidFill>
                  <a:srgbClr val="748C9C"/>
                </a:solidFill>
              </a:rPr>
              <a:pPr>
                <a:buClr>
                  <a:srgbClr val="000000"/>
                </a:buClr>
              </a:pPr>
              <a:t>‹#›</a:t>
            </a:fld>
            <a:endParaRPr lang="en" kern="0">
              <a:solidFill>
                <a:srgbClr val="748C9C"/>
              </a:solidFill>
            </a:endParaRPr>
          </a:p>
        </p:txBody>
      </p:sp>
    </p:spTree>
    <p:extLst>
      <p:ext uri="{BB962C8B-B14F-4D97-AF65-F5344CB8AC3E}">
        <p14:creationId xmlns:p14="http://schemas.microsoft.com/office/powerpoint/2010/main" val="3657831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 Tyrannosaurus" type="titleOnly">
  <p:cSld name="Title only - Tyrannosaurus">
    <p:spTree>
      <p:nvGrpSpPr>
        <p:cNvPr id="1" name="Shape 55"/>
        <p:cNvGrpSpPr/>
        <p:nvPr/>
      </p:nvGrpSpPr>
      <p:grpSpPr>
        <a:xfrm>
          <a:off x="0" y="0"/>
          <a:ext cx="0" cy="0"/>
          <a:chOff x="0" y="0"/>
          <a:chExt cx="0" cy="0"/>
        </a:xfrm>
      </p:grpSpPr>
      <p:sp>
        <p:nvSpPr>
          <p:cNvPr id="56" name="Google Shape;56;p9"/>
          <p:cNvSpPr/>
          <p:nvPr/>
        </p:nvSpPr>
        <p:spPr>
          <a:xfrm>
            <a:off x="741600" y="988800"/>
            <a:ext cx="7660800" cy="4880400"/>
          </a:xfrm>
          <a:prstGeom prst="rect">
            <a:avLst/>
          </a:prstGeom>
          <a:solidFill>
            <a:schemeClr val="lt1"/>
          </a:solidFill>
          <a:ln>
            <a:noFill/>
          </a:ln>
          <a:effectLst>
            <a:outerShdw blurRad="285750" algn="bl" rotWithShape="0">
              <a:srgbClr val="054C3A">
                <a:alpha val="25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57" name="Google Shape;57;p9"/>
          <p:cNvPicPr preferRelativeResize="0"/>
          <p:nvPr/>
        </p:nvPicPr>
        <p:blipFill>
          <a:blip r:embed="rId2">
            <a:alphaModFix/>
          </a:blip>
          <a:stretch>
            <a:fillRect/>
          </a:stretch>
        </p:blipFill>
        <p:spPr>
          <a:xfrm>
            <a:off x="0" y="1"/>
            <a:ext cx="9144000" cy="6859721"/>
          </a:xfrm>
          <a:prstGeom prst="rect">
            <a:avLst/>
          </a:prstGeom>
          <a:noFill/>
          <a:ln>
            <a:noFill/>
          </a:ln>
        </p:spPr>
      </p:pic>
      <p:sp>
        <p:nvSpPr>
          <p:cNvPr id="58" name="Google Shape;58;p9"/>
          <p:cNvSpPr txBox="1">
            <a:spLocks noGrp="1"/>
          </p:cNvSpPr>
          <p:nvPr>
            <p:ph type="title"/>
          </p:nvPr>
        </p:nvSpPr>
        <p:spPr>
          <a:xfrm>
            <a:off x="1082050" y="1300467"/>
            <a:ext cx="6979800" cy="448400"/>
          </a:xfrm>
          <a:prstGeom prst="rect">
            <a:avLst/>
          </a:prstGeom>
        </p:spPr>
        <p:txBody>
          <a:bodyPr spcFirstLastPara="1" wrap="square" lIns="0" tIns="0" rIns="0" bIns="0" anchor="b"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a:lvl2pPr>
            <a:lvl3pPr lvl="2" algn="ctr" rtl="0">
              <a:spcBef>
                <a:spcPts val="0"/>
              </a:spcBef>
              <a:spcAft>
                <a:spcPts val="0"/>
              </a:spcAft>
              <a:buSzPts val="2400"/>
              <a:buNone/>
              <a:defRPr/>
            </a:lvl3pPr>
            <a:lvl4pPr lvl="3" algn="ctr" rtl="0">
              <a:spcBef>
                <a:spcPts val="0"/>
              </a:spcBef>
              <a:spcAft>
                <a:spcPts val="0"/>
              </a:spcAft>
              <a:buSzPts val="2400"/>
              <a:buNone/>
              <a:defRPr/>
            </a:lvl4pPr>
            <a:lvl5pPr lvl="4" algn="ctr" rtl="0">
              <a:spcBef>
                <a:spcPts val="0"/>
              </a:spcBef>
              <a:spcAft>
                <a:spcPts val="0"/>
              </a:spcAft>
              <a:buSzPts val="2400"/>
              <a:buNone/>
              <a:defRPr/>
            </a:lvl5pPr>
            <a:lvl6pPr lvl="5" algn="ctr" rtl="0">
              <a:spcBef>
                <a:spcPts val="0"/>
              </a:spcBef>
              <a:spcAft>
                <a:spcPts val="0"/>
              </a:spcAft>
              <a:buSzPts val="2400"/>
              <a:buNone/>
              <a:defRPr/>
            </a:lvl6pPr>
            <a:lvl7pPr lvl="6" algn="ctr" rtl="0">
              <a:spcBef>
                <a:spcPts val="0"/>
              </a:spcBef>
              <a:spcAft>
                <a:spcPts val="0"/>
              </a:spcAft>
              <a:buSzPts val="2400"/>
              <a:buNone/>
              <a:defRPr/>
            </a:lvl7pPr>
            <a:lvl8pPr lvl="7" algn="ctr" rtl="0">
              <a:spcBef>
                <a:spcPts val="0"/>
              </a:spcBef>
              <a:spcAft>
                <a:spcPts val="0"/>
              </a:spcAft>
              <a:buSzPts val="2400"/>
              <a:buNone/>
              <a:defRPr/>
            </a:lvl8pPr>
            <a:lvl9pPr lvl="8" algn="ctr" rtl="0">
              <a:spcBef>
                <a:spcPts val="0"/>
              </a:spcBef>
              <a:spcAft>
                <a:spcPts val="0"/>
              </a:spcAft>
              <a:buSzPts val="2400"/>
              <a:buNone/>
              <a:defRPr/>
            </a:lvl9pPr>
          </a:lstStyle>
          <a:p>
            <a:endParaRPr/>
          </a:p>
        </p:txBody>
      </p:sp>
      <p:sp>
        <p:nvSpPr>
          <p:cNvPr id="59" name="Google Shape;59;p9"/>
          <p:cNvSpPr txBox="1">
            <a:spLocks noGrp="1"/>
          </p:cNvSpPr>
          <p:nvPr>
            <p:ph type="sldNum" idx="12"/>
          </p:nvPr>
        </p:nvSpPr>
        <p:spPr>
          <a:xfrm>
            <a:off x="4297650" y="63331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buClr>
                <a:srgbClr val="000000"/>
              </a:buClr>
            </a:pPr>
            <a:fld id="{00000000-1234-1234-1234-123412341234}" type="slidenum">
              <a:rPr lang="en" kern="0" smtClean="0">
                <a:solidFill>
                  <a:srgbClr val="748C9C"/>
                </a:solidFill>
              </a:rPr>
              <a:pPr>
                <a:buClr>
                  <a:srgbClr val="000000"/>
                </a:buClr>
              </a:pPr>
              <a:t>‹#›</a:t>
            </a:fld>
            <a:endParaRPr lang="en" kern="0">
              <a:solidFill>
                <a:srgbClr val="748C9C"/>
              </a:solidFill>
            </a:endParaRPr>
          </a:p>
        </p:txBody>
      </p:sp>
    </p:spTree>
    <p:extLst>
      <p:ext uri="{BB962C8B-B14F-4D97-AF65-F5344CB8AC3E}">
        <p14:creationId xmlns:p14="http://schemas.microsoft.com/office/powerpoint/2010/main" val="3346562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 Plesiosaur">
  <p:cSld name="Title only - Plesiosaur">
    <p:spTree>
      <p:nvGrpSpPr>
        <p:cNvPr id="1" name="Shape 60"/>
        <p:cNvGrpSpPr/>
        <p:nvPr/>
      </p:nvGrpSpPr>
      <p:grpSpPr>
        <a:xfrm>
          <a:off x="0" y="0"/>
          <a:ext cx="0" cy="0"/>
          <a:chOff x="0" y="0"/>
          <a:chExt cx="0" cy="0"/>
        </a:xfrm>
      </p:grpSpPr>
      <p:sp>
        <p:nvSpPr>
          <p:cNvPr id="61" name="Google Shape;61;p10"/>
          <p:cNvSpPr/>
          <p:nvPr/>
        </p:nvSpPr>
        <p:spPr>
          <a:xfrm>
            <a:off x="741600" y="988800"/>
            <a:ext cx="7660800" cy="4880400"/>
          </a:xfrm>
          <a:prstGeom prst="rect">
            <a:avLst/>
          </a:prstGeom>
          <a:solidFill>
            <a:schemeClr val="lt1"/>
          </a:solidFill>
          <a:ln>
            <a:noFill/>
          </a:ln>
          <a:effectLst>
            <a:outerShdw blurRad="285750" algn="bl" rotWithShape="0">
              <a:srgbClr val="054C3A">
                <a:alpha val="25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62" name="Google Shape;62;p10"/>
          <p:cNvPicPr preferRelativeResize="0"/>
          <p:nvPr/>
        </p:nvPicPr>
        <p:blipFill>
          <a:blip r:embed="rId2">
            <a:alphaModFix/>
          </a:blip>
          <a:stretch>
            <a:fillRect/>
          </a:stretch>
        </p:blipFill>
        <p:spPr>
          <a:xfrm>
            <a:off x="0" y="0"/>
            <a:ext cx="9143986" cy="6858000"/>
          </a:xfrm>
          <a:prstGeom prst="rect">
            <a:avLst/>
          </a:prstGeom>
          <a:noFill/>
          <a:ln>
            <a:noFill/>
          </a:ln>
        </p:spPr>
      </p:pic>
      <p:sp>
        <p:nvSpPr>
          <p:cNvPr id="63" name="Google Shape;63;p10"/>
          <p:cNvSpPr txBox="1">
            <a:spLocks noGrp="1"/>
          </p:cNvSpPr>
          <p:nvPr>
            <p:ph type="title"/>
          </p:nvPr>
        </p:nvSpPr>
        <p:spPr>
          <a:xfrm>
            <a:off x="1082050" y="1300467"/>
            <a:ext cx="6979800" cy="448400"/>
          </a:xfrm>
          <a:prstGeom prst="rect">
            <a:avLst/>
          </a:prstGeom>
        </p:spPr>
        <p:txBody>
          <a:bodyPr spcFirstLastPara="1" wrap="square" lIns="0" tIns="0" rIns="0" bIns="0" anchor="b"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a:lvl2pPr>
            <a:lvl3pPr lvl="2" algn="ctr" rtl="0">
              <a:spcBef>
                <a:spcPts val="0"/>
              </a:spcBef>
              <a:spcAft>
                <a:spcPts val="0"/>
              </a:spcAft>
              <a:buSzPts val="2400"/>
              <a:buNone/>
              <a:defRPr/>
            </a:lvl3pPr>
            <a:lvl4pPr lvl="3" algn="ctr" rtl="0">
              <a:spcBef>
                <a:spcPts val="0"/>
              </a:spcBef>
              <a:spcAft>
                <a:spcPts val="0"/>
              </a:spcAft>
              <a:buSzPts val="2400"/>
              <a:buNone/>
              <a:defRPr/>
            </a:lvl4pPr>
            <a:lvl5pPr lvl="4" algn="ctr" rtl="0">
              <a:spcBef>
                <a:spcPts val="0"/>
              </a:spcBef>
              <a:spcAft>
                <a:spcPts val="0"/>
              </a:spcAft>
              <a:buSzPts val="2400"/>
              <a:buNone/>
              <a:defRPr/>
            </a:lvl5pPr>
            <a:lvl6pPr lvl="5" algn="ctr" rtl="0">
              <a:spcBef>
                <a:spcPts val="0"/>
              </a:spcBef>
              <a:spcAft>
                <a:spcPts val="0"/>
              </a:spcAft>
              <a:buSzPts val="2400"/>
              <a:buNone/>
              <a:defRPr/>
            </a:lvl6pPr>
            <a:lvl7pPr lvl="6" algn="ctr" rtl="0">
              <a:spcBef>
                <a:spcPts val="0"/>
              </a:spcBef>
              <a:spcAft>
                <a:spcPts val="0"/>
              </a:spcAft>
              <a:buSzPts val="2400"/>
              <a:buNone/>
              <a:defRPr/>
            </a:lvl7pPr>
            <a:lvl8pPr lvl="7" algn="ctr" rtl="0">
              <a:spcBef>
                <a:spcPts val="0"/>
              </a:spcBef>
              <a:spcAft>
                <a:spcPts val="0"/>
              </a:spcAft>
              <a:buSzPts val="2400"/>
              <a:buNone/>
              <a:defRPr/>
            </a:lvl8pPr>
            <a:lvl9pPr lvl="8" algn="ctr" rtl="0">
              <a:spcBef>
                <a:spcPts val="0"/>
              </a:spcBef>
              <a:spcAft>
                <a:spcPts val="0"/>
              </a:spcAft>
              <a:buSzPts val="2400"/>
              <a:buNone/>
              <a:defRPr/>
            </a:lvl9pPr>
          </a:lstStyle>
          <a:p>
            <a:endParaRPr/>
          </a:p>
        </p:txBody>
      </p:sp>
      <p:sp>
        <p:nvSpPr>
          <p:cNvPr id="64" name="Google Shape;64;p10"/>
          <p:cNvSpPr txBox="1">
            <a:spLocks noGrp="1"/>
          </p:cNvSpPr>
          <p:nvPr>
            <p:ph type="sldNum" idx="12"/>
          </p:nvPr>
        </p:nvSpPr>
        <p:spPr>
          <a:xfrm>
            <a:off x="4297650" y="63331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buClr>
                <a:srgbClr val="000000"/>
              </a:buClr>
            </a:pPr>
            <a:fld id="{00000000-1234-1234-1234-123412341234}" type="slidenum">
              <a:rPr lang="en" kern="0" smtClean="0">
                <a:solidFill>
                  <a:srgbClr val="748C9C"/>
                </a:solidFill>
              </a:rPr>
              <a:pPr>
                <a:buClr>
                  <a:srgbClr val="000000"/>
                </a:buClr>
              </a:pPr>
              <a:t>‹#›</a:t>
            </a:fld>
            <a:endParaRPr lang="en" kern="0">
              <a:solidFill>
                <a:srgbClr val="748C9C"/>
              </a:solidFill>
            </a:endParaRPr>
          </a:p>
        </p:txBody>
      </p:sp>
    </p:spTree>
    <p:extLst>
      <p:ext uri="{BB962C8B-B14F-4D97-AF65-F5344CB8AC3E}">
        <p14:creationId xmlns:p14="http://schemas.microsoft.com/office/powerpoint/2010/main" val="1554702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 Pterodactyl">
  <p:cSld name="Title only - Pterodactyl">
    <p:spTree>
      <p:nvGrpSpPr>
        <p:cNvPr id="1" name="Shape 65"/>
        <p:cNvGrpSpPr/>
        <p:nvPr/>
      </p:nvGrpSpPr>
      <p:grpSpPr>
        <a:xfrm>
          <a:off x="0" y="0"/>
          <a:ext cx="0" cy="0"/>
          <a:chOff x="0" y="0"/>
          <a:chExt cx="0" cy="0"/>
        </a:xfrm>
      </p:grpSpPr>
      <p:sp>
        <p:nvSpPr>
          <p:cNvPr id="66" name="Google Shape;66;p11"/>
          <p:cNvSpPr/>
          <p:nvPr/>
        </p:nvSpPr>
        <p:spPr>
          <a:xfrm>
            <a:off x="741600" y="988800"/>
            <a:ext cx="7660800" cy="4880400"/>
          </a:xfrm>
          <a:prstGeom prst="rect">
            <a:avLst/>
          </a:prstGeom>
          <a:solidFill>
            <a:schemeClr val="lt1"/>
          </a:solidFill>
          <a:ln>
            <a:noFill/>
          </a:ln>
          <a:effectLst>
            <a:outerShdw blurRad="285750" algn="bl" rotWithShape="0">
              <a:srgbClr val="054C3A">
                <a:alpha val="25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67" name="Google Shape;67;p11"/>
          <p:cNvPicPr preferRelativeResize="0"/>
          <p:nvPr/>
        </p:nvPicPr>
        <p:blipFill>
          <a:blip r:embed="rId2">
            <a:alphaModFix/>
          </a:blip>
          <a:stretch>
            <a:fillRect/>
          </a:stretch>
        </p:blipFill>
        <p:spPr>
          <a:xfrm>
            <a:off x="0" y="0"/>
            <a:ext cx="9144000" cy="6858000"/>
          </a:xfrm>
          <a:prstGeom prst="rect">
            <a:avLst/>
          </a:prstGeom>
          <a:noFill/>
          <a:ln>
            <a:noFill/>
          </a:ln>
        </p:spPr>
      </p:pic>
      <p:sp>
        <p:nvSpPr>
          <p:cNvPr id="68" name="Google Shape;68;p11"/>
          <p:cNvSpPr txBox="1">
            <a:spLocks noGrp="1"/>
          </p:cNvSpPr>
          <p:nvPr>
            <p:ph type="title"/>
          </p:nvPr>
        </p:nvSpPr>
        <p:spPr>
          <a:xfrm>
            <a:off x="1082050" y="1300467"/>
            <a:ext cx="6979800" cy="448400"/>
          </a:xfrm>
          <a:prstGeom prst="rect">
            <a:avLst/>
          </a:prstGeom>
        </p:spPr>
        <p:txBody>
          <a:bodyPr spcFirstLastPara="1" wrap="square" lIns="0" tIns="0" rIns="0" bIns="0" anchor="b"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a:lvl2pPr>
            <a:lvl3pPr lvl="2" algn="ctr" rtl="0">
              <a:spcBef>
                <a:spcPts val="0"/>
              </a:spcBef>
              <a:spcAft>
                <a:spcPts val="0"/>
              </a:spcAft>
              <a:buSzPts val="2400"/>
              <a:buNone/>
              <a:defRPr/>
            </a:lvl3pPr>
            <a:lvl4pPr lvl="3" algn="ctr" rtl="0">
              <a:spcBef>
                <a:spcPts val="0"/>
              </a:spcBef>
              <a:spcAft>
                <a:spcPts val="0"/>
              </a:spcAft>
              <a:buSzPts val="2400"/>
              <a:buNone/>
              <a:defRPr/>
            </a:lvl4pPr>
            <a:lvl5pPr lvl="4" algn="ctr" rtl="0">
              <a:spcBef>
                <a:spcPts val="0"/>
              </a:spcBef>
              <a:spcAft>
                <a:spcPts val="0"/>
              </a:spcAft>
              <a:buSzPts val="2400"/>
              <a:buNone/>
              <a:defRPr/>
            </a:lvl5pPr>
            <a:lvl6pPr lvl="5" algn="ctr" rtl="0">
              <a:spcBef>
                <a:spcPts val="0"/>
              </a:spcBef>
              <a:spcAft>
                <a:spcPts val="0"/>
              </a:spcAft>
              <a:buSzPts val="2400"/>
              <a:buNone/>
              <a:defRPr/>
            </a:lvl6pPr>
            <a:lvl7pPr lvl="6" algn="ctr" rtl="0">
              <a:spcBef>
                <a:spcPts val="0"/>
              </a:spcBef>
              <a:spcAft>
                <a:spcPts val="0"/>
              </a:spcAft>
              <a:buSzPts val="2400"/>
              <a:buNone/>
              <a:defRPr/>
            </a:lvl7pPr>
            <a:lvl8pPr lvl="7" algn="ctr" rtl="0">
              <a:spcBef>
                <a:spcPts val="0"/>
              </a:spcBef>
              <a:spcAft>
                <a:spcPts val="0"/>
              </a:spcAft>
              <a:buSzPts val="2400"/>
              <a:buNone/>
              <a:defRPr/>
            </a:lvl8pPr>
            <a:lvl9pPr lvl="8" algn="ctr" rtl="0">
              <a:spcBef>
                <a:spcPts val="0"/>
              </a:spcBef>
              <a:spcAft>
                <a:spcPts val="0"/>
              </a:spcAft>
              <a:buSzPts val="2400"/>
              <a:buNone/>
              <a:defRPr/>
            </a:lvl9pPr>
          </a:lstStyle>
          <a:p>
            <a:endParaRPr/>
          </a:p>
        </p:txBody>
      </p:sp>
      <p:sp>
        <p:nvSpPr>
          <p:cNvPr id="69" name="Google Shape;69;p11"/>
          <p:cNvSpPr txBox="1">
            <a:spLocks noGrp="1"/>
          </p:cNvSpPr>
          <p:nvPr>
            <p:ph type="sldNum" idx="12"/>
          </p:nvPr>
        </p:nvSpPr>
        <p:spPr>
          <a:xfrm>
            <a:off x="4297650" y="63331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buClr>
                <a:srgbClr val="000000"/>
              </a:buClr>
            </a:pPr>
            <a:fld id="{00000000-1234-1234-1234-123412341234}" type="slidenum">
              <a:rPr lang="en" kern="0" smtClean="0">
                <a:solidFill>
                  <a:srgbClr val="748C9C"/>
                </a:solidFill>
              </a:rPr>
              <a:pPr>
                <a:buClr>
                  <a:srgbClr val="000000"/>
                </a:buClr>
              </a:pPr>
              <a:t>‹#›</a:t>
            </a:fld>
            <a:endParaRPr lang="en" kern="0">
              <a:solidFill>
                <a:srgbClr val="748C9C"/>
              </a:solidFill>
            </a:endParaRPr>
          </a:p>
        </p:txBody>
      </p:sp>
    </p:spTree>
    <p:extLst>
      <p:ext uri="{BB962C8B-B14F-4D97-AF65-F5344CB8AC3E}">
        <p14:creationId xmlns:p14="http://schemas.microsoft.com/office/powerpoint/2010/main" val="40068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 Stegosaurus">
  <p:cSld name="Title only - Stegosaurus">
    <p:spTree>
      <p:nvGrpSpPr>
        <p:cNvPr id="1" name="Shape 70"/>
        <p:cNvGrpSpPr/>
        <p:nvPr/>
      </p:nvGrpSpPr>
      <p:grpSpPr>
        <a:xfrm>
          <a:off x="0" y="0"/>
          <a:ext cx="0" cy="0"/>
          <a:chOff x="0" y="0"/>
          <a:chExt cx="0" cy="0"/>
        </a:xfrm>
      </p:grpSpPr>
      <p:sp>
        <p:nvSpPr>
          <p:cNvPr id="71" name="Google Shape;71;p12"/>
          <p:cNvSpPr/>
          <p:nvPr/>
        </p:nvSpPr>
        <p:spPr>
          <a:xfrm>
            <a:off x="741600" y="988800"/>
            <a:ext cx="7660800" cy="4880400"/>
          </a:xfrm>
          <a:prstGeom prst="rect">
            <a:avLst/>
          </a:prstGeom>
          <a:solidFill>
            <a:schemeClr val="lt1"/>
          </a:solidFill>
          <a:ln>
            <a:noFill/>
          </a:ln>
          <a:effectLst>
            <a:outerShdw blurRad="285750" algn="bl" rotWithShape="0">
              <a:srgbClr val="054C3A">
                <a:alpha val="25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72" name="Google Shape;72;p12"/>
          <p:cNvPicPr preferRelativeResize="0"/>
          <p:nvPr/>
        </p:nvPicPr>
        <p:blipFill>
          <a:blip r:embed="rId2">
            <a:alphaModFix/>
          </a:blip>
          <a:stretch>
            <a:fillRect/>
          </a:stretch>
        </p:blipFill>
        <p:spPr>
          <a:xfrm>
            <a:off x="0" y="0"/>
            <a:ext cx="9144000" cy="6858000"/>
          </a:xfrm>
          <a:prstGeom prst="rect">
            <a:avLst/>
          </a:prstGeom>
          <a:noFill/>
          <a:ln>
            <a:noFill/>
          </a:ln>
        </p:spPr>
      </p:pic>
      <p:sp>
        <p:nvSpPr>
          <p:cNvPr id="73" name="Google Shape;73;p12"/>
          <p:cNvSpPr txBox="1">
            <a:spLocks noGrp="1"/>
          </p:cNvSpPr>
          <p:nvPr>
            <p:ph type="title"/>
          </p:nvPr>
        </p:nvSpPr>
        <p:spPr>
          <a:xfrm>
            <a:off x="1082050" y="1300467"/>
            <a:ext cx="6979800" cy="448400"/>
          </a:xfrm>
          <a:prstGeom prst="rect">
            <a:avLst/>
          </a:prstGeom>
        </p:spPr>
        <p:txBody>
          <a:bodyPr spcFirstLastPara="1" wrap="square" lIns="0" tIns="0" rIns="0" bIns="0" anchor="b"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a:lvl2pPr>
            <a:lvl3pPr lvl="2" algn="ctr" rtl="0">
              <a:spcBef>
                <a:spcPts val="0"/>
              </a:spcBef>
              <a:spcAft>
                <a:spcPts val="0"/>
              </a:spcAft>
              <a:buSzPts val="2400"/>
              <a:buNone/>
              <a:defRPr/>
            </a:lvl3pPr>
            <a:lvl4pPr lvl="3" algn="ctr" rtl="0">
              <a:spcBef>
                <a:spcPts val="0"/>
              </a:spcBef>
              <a:spcAft>
                <a:spcPts val="0"/>
              </a:spcAft>
              <a:buSzPts val="2400"/>
              <a:buNone/>
              <a:defRPr/>
            </a:lvl4pPr>
            <a:lvl5pPr lvl="4" algn="ctr" rtl="0">
              <a:spcBef>
                <a:spcPts val="0"/>
              </a:spcBef>
              <a:spcAft>
                <a:spcPts val="0"/>
              </a:spcAft>
              <a:buSzPts val="2400"/>
              <a:buNone/>
              <a:defRPr/>
            </a:lvl5pPr>
            <a:lvl6pPr lvl="5" algn="ctr" rtl="0">
              <a:spcBef>
                <a:spcPts val="0"/>
              </a:spcBef>
              <a:spcAft>
                <a:spcPts val="0"/>
              </a:spcAft>
              <a:buSzPts val="2400"/>
              <a:buNone/>
              <a:defRPr/>
            </a:lvl6pPr>
            <a:lvl7pPr lvl="6" algn="ctr" rtl="0">
              <a:spcBef>
                <a:spcPts val="0"/>
              </a:spcBef>
              <a:spcAft>
                <a:spcPts val="0"/>
              </a:spcAft>
              <a:buSzPts val="2400"/>
              <a:buNone/>
              <a:defRPr/>
            </a:lvl7pPr>
            <a:lvl8pPr lvl="7" algn="ctr" rtl="0">
              <a:spcBef>
                <a:spcPts val="0"/>
              </a:spcBef>
              <a:spcAft>
                <a:spcPts val="0"/>
              </a:spcAft>
              <a:buSzPts val="2400"/>
              <a:buNone/>
              <a:defRPr/>
            </a:lvl8pPr>
            <a:lvl9pPr lvl="8" algn="ctr" rtl="0">
              <a:spcBef>
                <a:spcPts val="0"/>
              </a:spcBef>
              <a:spcAft>
                <a:spcPts val="0"/>
              </a:spcAft>
              <a:buSzPts val="2400"/>
              <a:buNone/>
              <a:defRPr/>
            </a:lvl9pPr>
          </a:lstStyle>
          <a:p>
            <a:endParaRPr/>
          </a:p>
        </p:txBody>
      </p:sp>
      <p:sp>
        <p:nvSpPr>
          <p:cNvPr id="74" name="Google Shape;74;p12"/>
          <p:cNvSpPr txBox="1">
            <a:spLocks noGrp="1"/>
          </p:cNvSpPr>
          <p:nvPr>
            <p:ph type="sldNum" idx="12"/>
          </p:nvPr>
        </p:nvSpPr>
        <p:spPr>
          <a:xfrm>
            <a:off x="4297650" y="63331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buClr>
                <a:srgbClr val="000000"/>
              </a:buClr>
            </a:pPr>
            <a:fld id="{00000000-1234-1234-1234-123412341234}" type="slidenum">
              <a:rPr lang="en" kern="0" smtClean="0">
                <a:solidFill>
                  <a:srgbClr val="748C9C"/>
                </a:solidFill>
              </a:rPr>
              <a:pPr>
                <a:buClr>
                  <a:srgbClr val="000000"/>
                </a:buClr>
              </a:pPr>
              <a:t>‹#›</a:t>
            </a:fld>
            <a:endParaRPr lang="en" kern="0">
              <a:solidFill>
                <a:srgbClr val="748C9C"/>
              </a:solidFill>
            </a:endParaRPr>
          </a:p>
        </p:txBody>
      </p:sp>
    </p:spTree>
    <p:extLst>
      <p:ext uri="{BB962C8B-B14F-4D97-AF65-F5344CB8AC3E}">
        <p14:creationId xmlns:p14="http://schemas.microsoft.com/office/powerpoint/2010/main" val="2929544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 Triceratops">
  <p:cSld name="Title only - Triceratops">
    <p:spTree>
      <p:nvGrpSpPr>
        <p:cNvPr id="1" name="Shape 75"/>
        <p:cNvGrpSpPr/>
        <p:nvPr/>
      </p:nvGrpSpPr>
      <p:grpSpPr>
        <a:xfrm>
          <a:off x="0" y="0"/>
          <a:ext cx="0" cy="0"/>
          <a:chOff x="0" y="0"/>
          <a:chExt cx="0" cy="0"/>
        </a:xfrm>
      </p:grpSpPr>
      <p:sp>
        <p:nvSpPr>
          <p:cNvPr id="76" name="Google Shape;76;p13"/>
          <p:cNvSpPr/>
          <p:nvPr/>
        </p:nvSpPr>
        <p:spPr>
          <a:xfrm>
            <a:off x="741600" y="988800"/>
            <a:ext cx="7660800" cy="4880400"/>
          </a:xfrm>
          <a:prstGeom prst="rect">
            <a:avLst/>
          </a:prstGeom>
          <a:solidFill>
            <a:schemeClr val="lt1"/>
          </a:solidFill>
          <a:ln>
            <a:noFill/>
          </a:ln>
          <a:effectLst>
            <a:outerShdw blurRad="285750" algn="bl" rotWithShape="0">
              <a:srgbClr val="054C3A">
                <a:alpha val="25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77" name="Google Shape;77;p13"/>
          <p:cNvPicPr preferRelativeResize="0"/>
          <p:nvPr/>
        </p:nvPicPr>
        <p:blipFill>
          <a:blip r:embed="rId2">
            <a:alphaModFix/>
          </a:blip>
          <a:stretch>
            <a:fillRect/>
          </a:stretch>
        </p:blipFill>
        <p:spPr>
          <a:xfrm>
            <a:off x="0" y="1"/>
            <a:ext cx="9144000" cy="6858017"/>
          </a:xfrm>
          <a:prstGeom prst="rect">
            <a:avLst/>
          </a:prstGeom>
          <a:noFill/>
          <a:ln>
            <a:noFill/>
          </a:ln>
        </p:spPr>
      </p:pic>
      <p:sp>
        <p:nvSpPr>
          <p:cNvPr id="78" name="Google Shape;78;p13"/>
          <p:cNvSpPr txBox="1">
            <a:spLocks noGrp="1"/>
          </p:cNvSpPr>
          <p:nvPr>
            <p:ph type="title"/>
          </p:nvPr>
        </p:nvSpPr>
        <p:spPr>
          <a:xfrm>
            <a:off x="1082050" y="1300467"/>
            <a:ext cx="6979800" cy="448400"/>
          </a:xfrm>
          <a:prstGeom prst="rect">
            <a:avLst/>
          </a:prstGeom>
        </p:spPr>
        <p:txBody>
          <a:bodyPr spcFirstLastPara="1" wrap="square" lIns="0" tIns="0" rIns="0" bIns="0" anchor="b"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a:lvl2pPr>
            <a:lvl3pPr lvl="2" algn="ctr" rtl="0">
              <a:spcBef>
                <a:spcPts val="0"/>
              </a:spcBef>
              <a:spcAft>
                <a:spcPts val="0"/>
              </a:spcAft>
              <a:buSzPts val="2400"/>
              <a:buNone/>
              <a:defRPr/>
            </a:lvl3pPr>
            <a:lvl4pPr lvl="3" algn="ctr" rtl="0">
              <a:spcBef>
                <a:spcPts val="0"/>
              </a:spcBef>
              <a:spcAft>
                <a:spcPts val="0"/>
              </a:spcAft>
              <a:buSzPts val="2400"/>
              <a:buNone/>
              <a:defRPr/>
            </a:lvl4pPr>
            <a:lvl5pPr lvl="4" algn="ctr" rtl="0">
              <a:spcBef>
                <a:spcPts val="0"/>
              </a:spcBef>
              <a:spcAft>
                <a:spcPts val="0"/>
              </a:spcAft>
              <a:buSzPts val="2400"/>
              <a:buNone/>
              <a:defRPr/>
            </a:lvl5pPr>
            <a:lvl6pPr lvl="5" algn="ctr" rtl="0">
              <a:spcBef>
                <a:spcPts val="0"/>
              </a:spcBef>
              <a:spcAft>
                <a:spcPts val="0"/>
              </a:spcAft>
              <a:buSzPts val="2400"/>
              <a:buNone/>
              <a:defRPr/>
            </a:lvl6pPr>
            <a:lvl7pPr lvl="6" algn="ctr" rtl="0">
              <a:spcBef>
                <a:spcPts val="0"/>
              </a:spcBef>
              <a:spcAft>
                <a:spcPts val="0"/>
              </a:spcAft>
              <a:buSzPts val="2400"/>
              <a:buNone/>
              <a:defRPr/>
            </a:lvl7pPr>
            <a:lvl8pPr lvl="7" algn="ctr" rtl="0">
              <a:spcBef>
                <a:spcPts val="0"/>
              </a:spcBef>
              <a:spcAft>
                <a:spcPts val="0"/>
              </a:spcAft>
              <a:buSzPts val="2400"/>
              <a:buNone/>
              <a:defRPr/>
            </a:lvl8pPr>
            <a:lvl9pPr lvl="8" algn="ctr" rtl="0">
              <a:spcBef>
                <a:spcPts val="0"/>
              </a:spcBef>
              <a:spcAft>
                <a:spcPts val="0"/>
              </a:spcAft>
              <a:buSzPts val="2400"/>
              <a:buNone/>
              <a:defRPr/>
            </a:lvl9pPr>
          </a:lstStyle>
          <a:p>
            <a:endParaRPr/>
          </a:p>
        </p:txBody>
      </p:sp>
      <p:sp>
        <p:nvSpPr>
          <p:cNvPr id="79" name="Google Shape;79;p13"/>
          <p:cNvSpPr txBox="1">
            <a:spLocks noGrp="1"/>
          </p:cNvSpPr>
          <p:nvPr>
            <p:ph type="sldNum" idx="12"/>
          </p:nvPr>
        </p:nvSpPr>
        <p:spPr>
          <a:xfrm>
            <a:off x="4297650" y="6333135"/>
            <a:ext cx="548700" cy="524800"/>
          </a:xfrm>
          <a:prstGeom prst="rect">
            <a:avLst/>
          </a:prstGeom>
        </p:spPr>
        <p:txBody>
          <a:bodyPr spcFirstLastPara="1" wrap="square" lIns="0" tIns="0" rIns="0" bIns="0"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a:buClr>
                <a:srgbClr val="000000"/>
              </a:buClr>
            </a:pPr>
            <a:fld id="{00000000-1234-1234-1234-123412341234}" type="slidenum">
              <a:rPr lang="en" kern="0" smtClean="0">
                <a:solidFill>
                  <a:srgbClr val="143C55"/>
                </a:solidFill>
              </a:rPr>
              <a:pPr>
                <a:buClr>
                  <a:srgbClr val="000000"/>
                </a:buClr>
              </a:pPr>
              <a:t>‹#›</a:t>
            </a:fld>
            <a:endParaRPr lang="en" kern="0">
              <a:solidFill>
                <a:srgbClr val="143C55"/>
              </a:solidFill>
            </a:endParaRPr>
          </a:p>
        </p:txBody>
      </p:sp>
    </p:spTree>
    <p:extLst>
      <p:ext uri="{BB962C8B-B14F-4D97-AF65-F5344CB8AC3E}">
        <p14:creationId xmlns:p14="http://schemas.microsoft.com/office/powerpoint/2010/main" val="1927879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60C543B3-AF52-4759-9126-738D72D4DF83}" type="datetimeFigureOut">
              <a:rPr lang="zh-TW" altLang="en-US" smtClean="0"/>
              <a:t>2020/6/10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0F35C5F-7E0F-4707-A5AD-6085BF00AF69}" type="slidenum">
              <a:rPr lang="zh-TW" altLang="en-US" smtClean="0"/>
              <a:t>‹#›</a:t>
            </a:fld>
            <a:endParaRPr lang="zh-TW" altLang="en-US"/>
          </a:p>
        </p:txBody>
      </p:sp>
    </p:spTree>
    <p:extLst>
      <p:ext uri="{BB962C8B-B14F-4D97-AF65-F5344CB8AC3E}">
        <p14:creationId xmlns:p14="http://schemas.microsoft.com/office/powerpoint/2010/main" val="28064821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 Diplodocus">
  <p:cSld name="Title only - Diplodocus">
    <p:spTree>
      <p:nvGrpSpPr>
        <p:cNvPr id="1" name="Shape 80"/>
        <p:cNvGrpSpPr/>
        <p:nvPr/>
      </p:nvGrpSpPr>
      <p:grpSpPr>
        <a:xfrm>
          <a:off x="0" y="0"/>
          <a:ext cx="0" cy="0"/>
          <a:chOff x="0" y="0"/>
          <a:chExt cx="0" cy="0"/>
        </a:xfrm>
      </p:grpSpPr>
      <p:sp>
        <p:nvSpPr>
          <p:cNvPr id="81" name="Google Shape;81;p14"/>
          <p:cNvSpPr/>
          <p:nvPr/>
        </p:nvSpPr>
        <p:spPr>
          <a:xfrm>
            <a:off x="741600" y="988800"/>
            <a:ext cx="7660800" cy="4880400"/>
          </a:xfrm>
          <a:prstGeom prst="rect">
            <a:avLst/>
          </a:prstGeom>
          <a:solidFill>
            <a:schemeClr val="lt1"/>
          </a:solidFill>
          <a:ln>
            <a:noFill/>
          </a:ln>
          <a:effectLst>
            <a:outerShdw blurRad="285750" algn="bl" rotWithShape="0">
              <a:srgbClr val="054C3A">
                <a:alpha val="25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82" name="Google Shape;82;p14"/>
          <p:cNvPicPr preferRelativeResize="0"/>
          <p:nvPr/>
        </p:nvPicPr>
        <p:blipFill>
          <a:blip r:embed="rId2">
            <a:alphaModFix/>
          </a:blip>
          <a:stretch>
            <a:fillRect/>
          </a:stretch>
        </p:blipFill>
        <p:spPr>
          <a:xfrm>
            <a:off x="0" y="0"/>
            <a:ext cx="9144000" cy="6858000"/>
          </a:xfrm>
          <a:prstGeom prst="rect">
            <a:avLst/>
          </a:prstGeom>
          <a:noFill/>
          <a:ln>
            <a:noFill/>
          </a:ln>
        </p:spPr>
      </p:pic>
      <p:sp>
        <p:nvSpPr>
          <p:cNvPr id="83" name="Google Shape;83;p14"/>
          <p:cNvSpPr txBox="1">
            <a:spLocks noGrp="1"/>
          </p:cNvSpPr>
          <p:nvPr>
            <p:ph type="title"/>
          </p:nvPr>
        </p:nvSpPr>
        <p:spPr>
          <a:xfrm>
            <a:off x="1082050" y="1300467"/>
            <a:ext cx="6979800" cy="448400"/>
          </a:xfrm>
          <a:prstGeom prst="rect">
            <a:avLst/>
          </a:prstGeom>
        </p:spPr>
        <p:txBody>
          <a:bodyPr spcFirstLastPara="1" wrap="square" lIns="0" tIns="0" rIns="0" bIns="0" anchor="b"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a:lvl2pPr>
            <a:lvl3pPr lvl="2" algn="ctr" rtl="0">
              <a:spcBef>
                <a:spcPts val="0"/>
              </a:spcBef>
              <a:spcAft>
                <a:spcPts val="0"/>
              </a:spcAft>
              <a:buSzPts val="2400"/>
              <a:buNone/>
              <a:defRPr/>
            </a:lvl3pPr>
            <a:lvl4pPr lvl="3" algn="ctr" rtl="0">
              <a:spcBef>
                <a:spcPts val="0"/>
              </a:spcBef>
              <a:spcAft>
                <a:spcPts val="0"/>
              </a:spcAft>
              <a:buSzPts val="2400"/>
              <a:buNone/>
              <a:defRPr/>
            </a:lvl4pPr>
            <a:lvl5pPr lvl="4" algn="ctr" rtl="0">
              <a:spcBef>
                <a:spcPts val="0"/>
              </a:spcBef>
              <a:spcAft>
                <a:spcPts val="0"/>
              </a:spcAft>
              <a:buSzPts val="2400"/>
              <a:buNone/>
              <a:defRPr/>
            </a:lvl5pPr>
            <a:lvl6pPr lvl="5" algn="ctr" rtl="0">
              <a:spcBef>
                <a:spcPts val="0"/>
              </a:spcBef>
              <a:spcAft>
                <a:spcPts val="0"/>
              </a:spcAft>
              <a:buSzPts val="2400"/>
              <a:buNone/>
              <a:defRPr/>
            </a:lvl6pPr>
            <a:lvl7pPr lvl="6" algn="ctr" rtl="0">
              <a:spcBef>
                <a:spcPts val="0"/>
              </a:spcBef>
              <a:spcAft>
                <a:spcPts val="0"/>
              </a:spcAft>
              <a:buSzPts val="2400"/>
              <a:buNone/>
              <a:defRPr/>
            </a:lvl7pPr>
            <a:lvl8pPr lvl="7" algn="ctr" rtl="0">
              <a:spcBef>
                <a:spcPts val="0"/>
              </a:spcBef>
              <a:spcAft>
                <a:spcPts val="0"/>
              </a:spcAft>
              <a:buSzPts val="2400"/>
              <a:buNone/>
              <a:defRPr/>
            </a:lvl8pPr>
            <a:lvl9pPr lvl="8" algn="ctr" rtl="0">
              <a:spcBef>
                <a:spcPts val="0"/>
              </a:spcBef>
              <a:spcAft>
                <a:spcPts val="0"/>
              </a:spcAft>
              <a:buSzPts val="2400"/>
              <a:buNone/>
              <a:defRPr/>
            </a:lvl9pPr>
          </a:lstStyle>
          <a:p>
            <a:endParaRPr/>
          </a:p>
        </p:txBody>
      </p:sp>
      <p:sp>
        <p:nvSpPr>
          <p:cNvPr id="84" name="Google Shape;84;p14"/>
          <p:cNvSpPr txBox="1">
            <a:spLocks noGrp="1"/>
          </p:cNvSpPr>
          <p:nvPr>
            <p:ph type="sldNum" idx="12"/>
          </p:nvPr>
        </p:nvSpPr>
        <p:spPr>
          <a:xfrm>
            <a:off x="4297650" y="63331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buClr>
                <a:srgbClr val="000000"/>
              </a:buClr>
            </a:pPr>
            <a:fld id="{00000000-1234-1234-1234-123412341234}" type="slidenum">
              <a:rPr lang="en" kern="0" smtClean="0">
                <a:solidFill>
                  <a:srgbClr val="748C9C"/>
                </a:solidFill>
              </a:rPr>
              <a:pPr>
                <a:buClr>
                  <a:srgbClr val="000000"/>
                </a:buClr>
              </a:pPr>
              <a:t>‹#›</a:t>
            </a:fld>
            <a:endParaRPr lang="en" kern="0">
              <a:solidFill>
                <a:srgbClr val="748C9C"/>
              </a:solidFill>
            </a:endParaRPr>
          </a:p>
        </p:txBody>
      </p:sp>
    </p:spTree>
    <p:extLst>
      <p:ext uri="{BB962C8B-B14F-4D97-AF65-F5344CB8AC3E}">
        <p14:creationId xmlns:p14="http://schemas.microsoft.com/office/powerpoint/2010/main" val="13856572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5"/>
        <p:cNvGrpSpPr/>
        <p:nvPr/>
      </p:nvGrpSpPr>
      <p:grpSpPr>
        <a:xfrm>
          <a:off x="0" y="0"/>
          <a:ext cx="0" cy="0"/>
          <a:chOff x="0" y="0"/>
          <a:chExt cx="0" cy="0"/>
        </a:xfrm>
      </p:grpSpPr>
      <p:sp>
        <p:nvSpPr>
          <p:cNvPr id="86" name="Google Shape;86;p15"/>
          <p:cNvSpPr/>
          <p:nvPr/>
        </p:nvSpPr>
        <p:spPr>
          <a:xfrm>
            <a:off x="741600" y="988800"/>
            <a:ext cx="7660800" cy="4880400"/>
          </a:xfrm>
          <a:prstGeom prst="rect">
            <a:avLst/>
          </a:prstGeom>
          <a:solidFill>
            <a:schemeClr val="lt1"/>
          </a:solidFill>
          <a:ln>
            <a:noFill/>
          </a:ln>
          <a:effectLst>
            <a:outerShdw blurRad="285750" algn="bl" rotWithShape="0">
              <a:srgbClr val="054C3A">
                <a:alpha val="25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15"/>
          <p:cNvSpPr txBox="1">
            <a:spLocks noGrp="1"/>
          </p:cNvSpPr>
          <p:nvPr>
            <p:ph type="body" idx="1"/>
          </p:nvPr>
        </p:nvSpPr>
        <p:spPr>
          <a:xfrm>
            <a:off x="741600" y="5309600"/>
            <a:ext cx="7660800" cy="458000"/>
          </a:xfrm>
          <a:prstGeom prst="rect">
            <a:avLst/>
          </a:prstGeom>
        </p:spPr>
        <p:txBody>
          <a:bodyPr spcFirstLastPara="1" wrap="square" lIns="0" tIns="0" rIns="0" bIns="0" anchor="t" anchorCtr="0">
            <a:noAutofit/>
          </a:bodyPr>
          <a:lstStyle>
            <a:lvl1pPr marL="457200" lvl="0" indent="-228600" algn="ctr" rtl="0">
              <a:spcBef>
                <a:spcPts val="360"/>
              </a:spcBef>
              <a:spcAft>
                <a:spcPts val="0"/>
              </a:spcAft>
              <a:buClr>
                <a:schemeClr val="dk2"/>
              </a:buClr>
              <a:buSzPts val="1400"/>
              <a:buNone/>
              <a:defRPr sz="1400">
                <a:solidFill>
                  <a:schemeClr val="dk2"/>
                </a:solidFill>
              </a:defRPr>
            </a:lvl1pPr>
          </a:lstStyle>
          <a:p>
            <a:endParaRPr/>
          </a:p>
        </p:txBody>
      </p:sp>
      <p:sp>
        <p:nvSpPr>
          <p:cNvPr id="88" name="Google Shape;88;p15"/>
          <p:cNvSpPr txBox="1">
            <a:spLocks noGrp="1"/>
          </p:cNvSpPr>
          <p:nvPr>
            <p:ph type="sldNum" idx="12"/>
          </p:nvPr>
        </p:nvSpPr>
        <p:spPr>
          <a:xfrm>
            <a:off x="4297650" y="63331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buClr>
                <a:srgbClr val="000000"/>
              </a:buClr>
            </a:pPr>
            <a:fld id="{00000000-1234-1234-1234-123412341234}" type="slidenum">
              <a:rPr lang="en" kern="0" smtClean="0">
                <a:solidFill>
                  <a:srgbClr val="748C9C"/>
                </a:solidFill>
              </a:rPr>
              <a:pPr>
                <a:buClr>
                  <a:srgbClr val="000000"/>
                </a:buClr>
              </a:pPr>
              <a:t>‹#›</a:t>
            </a:fld>
            <a:endParaRPr lang="en" kern="0">
              <a:solidFill>
                <a:srgbClr val="748C9C"/>
              </a:solidFill>
            </a:endParaRPr>
          </a:p>
        </p:txBody>
      </p:sp>
      <p:pic>
        <p:nvPicPr>
          <p:cNvPr id="89" name="Google Shape;89;p15"/>
          <p:cNvPicPr preferRelativeResize="0"/>
          <p:nvPr/>
        </p:nvPicPr>
        <p:blipFill rotWithShape="1">
          <a:blip r:embed="rId2">
            <a:alphaModFix/>
          </a:blip>
          <a:srcRect b="59417"/>
          <a:stretch/>
        </p:blipFill>
        <p:spPr>
          <a:xfrm>
            <a:off x="0" y="1"/>
            <a:ext cx="9144000" cy="2783833"/>
          </a:xfrm>
          <a:prstGeom prst="rect">
            <a:avLst/>
          </a:prstGeom>
          <a:noFill/>
          <a:ln>
            <a:noFill/>
          </a:ln>
        </p:spPr>
      </p:pic>
    </p:spTree>
    <p:extLst>
      <p:ext uri="{BB962C8B-B14F-4D97-AF65-F5344CB8AC3E}">
        <p14:creationId xmlns:p14="http://schemas.microsoft.com/office/powerpoint/2010/main" val="3248477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 Tyrannosaurus" type="blank">
  <p:cSld name="Blank - Tyrannosaurus">
    <p:spTree>
      <p:nvGrpSpPr>
        <p:cNvPr id="1" name="Shape 90"/>
        <p:cNvGrpSpPr/>
        <p:nvPr/>
      </p:nvGrpSpPr>
      <p:grpSpPr>
        <a:xfrm>
          <a:off x="0" y="0"/>
          <a:ext cx="0" cy="0"/>
          <a:chOff x="0" y="0"/>
          <a:chExt cx="0" cy="0"/>
        </a:xfrm>
      </p:grpSpPr>
      <p:sp>
        <p:nvSpPr>
          <p:cNvPr id="91" name="Google Shape;91;p16"/>
          <p:cNvSpPr txBox="1">
            <a:spLocks noGrp="1"/>
          </p:cNvSpPr>
          <p:nvPr>
            <p:ph type="sldNum" idx="12"/>
          </p:nvPr>
        </p:nvSpPr>
        <p:spPr>
          <a:xfrm>
            <a:off x="4297650" y="63331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buClr>
                <a:srgbClr val="000000"/>
              </a:buClr>
            </a:pPr>
            <a:fld id="{00000000-1234-1234-1234-123412341234}" type="slidenum">
              <a:rPr lang="en" kern="0" smtClean="0">
                <a:solidFill>
                  <a:srgbClr val="748C9C"/>
                </a:solidFill>
              </a:rPr>
              <a:pPr>
                <a:buClr>
                  <a:srgbClr val="000000"/>
                </a:buClr>
              </a:pPr>
              <a:t>‹#›</a:t>
            </a:fld>
            <a:endParaRPr lang="en" kern="0">
              <a:solidFill>
                <a:srgbClr val="748C9C"/>
              </a:solidFill>
            </a:endParaRPr>
          </a:p>
        </p:txBody>
      </p:sp>
      <p:pic>
        <p:nvPicPr>
          <p:cNvPr id="92" name="Google Shape;92;p16"/>
          <p:cNvPicPr preferRelativeResize="0"/>
          <p:nvPr/>
        </p:nvPicPr>
        <p:blipFill>
          <a:blip r:embed="rId2">
            <a:alphaModFix/>
          </a:blip>
          <a:stretch>
            <a:fillRect/>
          </a:stretch>
        </p:blipFill>
        <p:spPr>
          <a:xfrm>
            <a:off x="0" y="1"/>
            <a:ext cx="9144000" cy="6859721"/>
          </a:xfrm>
          <a:prstGeom prst="rect">
            <a:avLst/>
          </a:prstGeom>
          <a:noFill/>
          <a:ln>
            <a:noFill/>
          </a:ln>
        </p:spPr>
      </p:pic>
    </p:spTree>
    <p:extLst>
      <p:ext uri="{BB962C8B-B14F-4D97-AF65-F5344CB8AC3E}">
        <p14:creationId xmlns:p14="http://schemas.microsoft.com/office/powerpoint/2010/main" val="33361634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 Plesiosaur">
  <p:cSld name="Blank - Plesiosaur">
    <p:spTree>
      <p:nvGrpSpPr>
        <p:cNvPr id="1" name="Shape 93"/>
        <p:cNvGrpSpPr/>
        <p:nvPr/>
      </p:nvGrpSpPr>
      <p:grpSpPr>
        <a:xfrm>
          <a:off x="0" y="0"/>
          <a:ext cx="0" cy="0"/>
          <a:chOff x="0" y="0"/>
          <a:chExt cx="0" cy="0"/>
        </a:xfrm>
      </p:grpSpPr>
      <p:pic>
        <p:nvPicPr>
          <p:cNvPr id="94" name="Google Shape;94;p17"/>
          <p:cNvPicPr preferRelativeResize="0"/>
          <p:nvPr/>
        </p:nvPicPr>
        <p:blipFill>
          <a:blip r:embed="rId2">
            <a:alphaModFix/>
          </a:blip>
          <a:stretch>
            <a:fillRect/>
          </a:stretch>
        </p:blipFill>
        <p:spPr>
          <a:xfrm>
            <a:off x="0" y="0"/>
            <a:ext cx="9143986" cy="6858000"/>
          </a:xfrm>
          <a:prstGeom prst="rect">
            <a:avLst/>
          </a:prstGeom>
          <a:noFill/>
          <a:ln>
            <a:noFill/>
          </a:ln>
        </p:spPr>
      </p:pic>
      <p:sp>
        <p:nvSpPr>
          <p:cNvPr id="95" name="Google Shape;95;p17"/>
          <p:cNvSpPr txBox="1">
            <a:spLocks noGrp="1"/>
          </p:cNvSpPr>
          <p:nvPr>
            <p:ph type="sldNum" idx="12"/>
          </p:nvPr>
        </p:nvSpPr>
        <p:spPr>
          <a:xfrm>
            <a:off x="4297650" y="63331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buClr>
                <a:srgbClr val="000000"/>
              </a:buClr>
            </a:pPr>
            <a:fld id="{00000000-1234-1234-1234-123412341234}" type="slidenum">
              <a:rPr lang="en" kern="0" smtClean="0">
                <a:solidFill>
                  <a:srgbClr val="748C9C"/>
                </a:solidFill>
              </a:rPr>
              <a:pPr>
                <a:buClr>
                  <a:srgbClr val="000000"/>
                </a:buClr>
              </a:pPr>
              <a:t>‹#›</a:t>
            </a:fld>
            <a:endParaRPr lang="en" kern="0">
              <a:solidFill>
                <a:srgbClr val="748C9C"/>
              </a:solidFill>
            </a:endParaRPr>
          </a:p>
        </p:txBody>
      </p:sp>
    </p:spTree>
    <p:extLst>
      <p:ext uri="{BB962C8B-B14F-4D97-AF65-F5344CB8AC3E}">
        <p14:creationId xmlns:p14="http://schemas.microsoft.com/office/powerpoint/2010/main" val="1368540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 Pterodactyl">
  <p:cSld name="Blank - Pterodactyl">
    <p:spTree>
      <p:nvGrpSpPr>
        <p:cNvPr id="1" name="Shape 96"/>
        <p:cNvGrpSpPr/>
        <p:nvPr/>
      </p:nvGrpSpPr>
      <p:grpSpPr>
        <a:xfrm>
          <a:off x="0" y="0"/>
          <a:ext cx="0" cy="0"/>
          <a:chOff x="0" y="0"/>
          <a:chExt cx="0" cy="0"/>
        </a:xfrm>
      </p:grpSpPr>
      <p:pic>
        <p:nvPicPr>
          <p:cNvPr id="97" name="Google Shape;97;p18"/>
          <p:cNvPicPr preferRelativeResize="0"/>
          <p:nvPr/>
        </p:nvPicPr>
        <p:blipFill>
          <a:blip r:embed="rId2">
            <a:alphaModFix/>
          </a:blip>
          <a:stretch>
            <a:fillRect/>
          </a:stretch>
        </p:blipFill>
        <p:spPr>
          <a:xfrm>
            <a:off x="0" y="0"/>
            <a:ext cx="9144000" cy="6858000"/>
          </a:xfrm>
          <a:prstGeom prst="rect">
            <a:avLst/>
          </a:prstGeom>
          <a:noFill/>
          <a:ln>
            <a:noFill/>
          </a:ln>
        </p:spPr>
      </p:pic>
      <p:sp>
        <p:nvSpPr>
          <p:cNvPr id="98" name="Google Shape;98;p18"/>
          <p:cNvSpPr txBox="1">
            <a:spLocks noGrp="1"/>
          </p:cNvSpPr>
          <p:nvPr>
            <p:ph type="sldNum" idx="12"/>
          </p:nvPr>
        </p:nvSpPr>
        <p:spPr>
          <a:xfrm>
            <a:off x="4297650" y="63331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buClr>
                <a:srgbClr val="000000"/>
              </a:buClr>
            </a:pPr>
            <a:fld id="{00000000-1234-1234-1234-123412341234}" type="slidenum">
              <a:rPr lang="en" kern="0" smtClean="0">
                <a:solidFill>
                  <a:srgbClr val="748C9C"/>
                </a:solidFill>
              </a:rPr>
              <a:pPr>
                <a:buClr>
                  <a:srgbClr val="000000"/>
                </a:buClr>
              </a:pPr>
              <a:t>‹#›</a:t>
            </a:fld>
            <a:endParaRPr lang="en" kern="0">
              <a:solidFill>
                <a:srgbClr val="748C9C"/>
              </a:solidFill>
            </a:endParaRPr>
          </a:p>
        </p:txBody>
      </p:sp>
    </p:spTree>
    <p:extLst>
      <p:ext uri="{BB962C8B-B14F-4D97-AF65-F5344CB8AC3E}">
        <p14:creationId xmlns:p14="http://schemas.microsoft.com/office/powerpoint/2010/main" val="19730383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 Stegosaurus">
  <p:cSld name="Blank - Stegosaurus">
    <p:spTree>
      <p:nvGrpSpPr>
        <p:cNvPr id="1" name="Shape 99"/>
        <p:cNvGrpSpPr/>
        <p:nvPr/>
      </p:nvGrpSpPr>
      <p:grpSpPr>
        <a:xfrm>
          <a:off x="0" y="0"/>
          <a:ext cx="0" cy="0"/>
          <a:chOff x="0" y="0"/>
          <a:chExt cx="0" cy="0"/>
        </a:xfrm>
      </p:grpSpPr>
      <p:pic>
        <p:nvPicPr>
          <p:cNvPr id="100" name="Google Shape;100;p19"/>
          <p:cNvPicPr preferRelativeResize="0"/>
          <p:nvPr/>
        </p:nvPicPr>
        <p:blipFill>
          <a:blip r:embed="rId2">
            <a:alphaModFix/>
          </a:blip>
          <a:stretch>
            <a:fillRect/>
          </a:stretch>
        </p:blipFill>
        <p:spPr>
          <a:xfrm>
            <a:off x="0" y="0"/>
            <a:ext cx="9144000" cy="6858000"/>
          </a:xfrm>
          <a:prstGeom prst="rect">
            <a:avLst/>
          </a:prstGeom>
          <a:noFill/>
          <a:ln>
            <a:noFill/>
          </a:ln>
        </p:spPr>
      </p:pic>
      <p:sp>
        <p:nvSpPr>
          <p:cNvPr id="101" name="Google Shape;101;p19"/>
          <p:cNvSpPr txBox="1">
            <a:spLocks noGrp="1"/>
          </p:cNvSpPr>
          <p:nvPr>
            <p:ph type="sldNum" idx="12"/>
          </p:nvPr>
        </p:nvSpPr>
        <p:spPr>
          <a:xfrm>
            <a:off x="4297650" y="63331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buClr>
                <a:srgbClr val="000000"/>
              </a:buClr>
            </a:pPr>
            <a:fld id="{00000000-1234-1234-1234-123412341234}" type="slidenum">
              <a:rPr lang="en" kern="0" smtClean="0">
                <a:solidFill>
                  <a:srgbClr val="748C9C"/>
                </a:solidFill>
              </a:rPr>
              <a:pPr>
                <a:buClr>
                  <a:srgbClr val="000000"/>
                </a:buClr>
              </a:pPr>
              <a:t>‹#›</a:t>
            </a:fld>
            <a:endParaRPr lang="en" kern="0">
              <a:solidFill>
                <a:srgbClr val="748C9C"/>
              </a:solidFill>
            </a:endParaRPr>
          </a:p>
        </p:txBody>
      </p:sp>
    </p:spTree>
    <p:extLst>
      <p:ext uri="{BB962C8B-B14F-4D97-AF65-F5344CB8AC3E}">
        <p14:creationId xmlns:p14="http://schemas.microsoft.com/office/powerpoint/2010/main" val="40888634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 Triceratops">
  <p:cSld name="Blank - Triceratops">
    <p:spTree>
      <p:nvGrpSpPr>
        <p:cNvPr id="1" name="Shape 102"/>
        <p:cNvGrpSpPr/>
        <p:nvPr/>
      </p:nvGrpSpPr>
      <p:grpSpPr>
        <a:xfrm>
          <a:off x="0" y="0"/>
          <a:ext cx="0" cy="0"/>
          <a:chOff x="0" y="0"/>
          <a:chExt cx="0" cy="0"/>
        </a:xfrm>
      </p:grpSpPr>
      <p:pic>
        <p:nvPicPr>
          <p:cNvPr id="103" name="Google Shape;103;p20"/>
          <p:cNvPicPr preferRelativeResize="0"/>
          <p:nvPr/>
        </p:nvPicPr>
        <p:blipFill>
          <a:blip r:embed="rId2">
            <a:alphaModFix/>
          </a:blip>
          <a:stretch>
            <a:fillRect/>
          </a:stretch>
        </p:blipFill>
        <p:spPr>
          <a:xfrm>
            <a:off x="0" y="1"/>
            <a:ext cx="9144000" cy="6858017"/>
          </a:xfrm>
          <a:prstGeom prst="rect">
            <a:avLst/>
          </a:prstGeom>
          <a:noFill/>
          <a:ln>
            <a:noFill/>
          </a:ln>
        </p:spPr>
      </p:pic>
      <p:sp>
        <p:nvSpPr>
          <p:cNvPr id="104" name="Google Shape;104;p20"/>
          <p:cNvSpPr txBox="1">
            <a:spLocks noGrp="1"/>
          </p:cNvSpPr>
          <p:nvPr>
            <p:ph type="sldNum" idx="12"/>
          </p:nvPr>
        </p:nvSpPr>
        <p:spPr>
          <a:xfrm>
            <a:off x="4297650" y="6333135"/>
            <a:ext cx="548700" cy="524800"/>
          </a:xfrm>
          <a:prstGeom prst="rect">
            <a:avLst/>
          </a:prstGeom>
        </p:spPr>
        <p:txBody>
          <a:bodyPr spcFirstLastPara="1" wrap="square" lIns="0" tIns="0" rIns="0" bIns="0"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a:buClr>
                <a:srgbClr val="000000"/>
              </a:buClr>
            </a:pPr>
            <a:fld id="{00000000-1234-1234-1234-123412341234}" type="slidenum">
              <a:rPr lang="en" kern="0" smtClean="0">
                <a:solidFill>
                  <a:srgbClr val="143C55"/>
                </a:solidFill>
              </a:rPr>
              <a:pPr>
                <a:buClr>
                  <a:srgbClr val="000000"/>
                </a:buClr>
              </a:pPr>
              <a:t>‹#›</a:t>
            </a:fld>
            <a:endParaRPr lang="en" kern="0">
              <a:solidFill>
                <a:srgbClr val="143C55"/>
              </a:solidFill>
            </a:endParaRPr>
          </a:p>
        </p:txBody>
      </p:sp>
    </p:spTree>
    <p:extLst>
      <p:ext uri="{BB962C8B-B14F-4D97-AF65-F5344CB8AC3E}">
        <p14:creationId xmlns:p14="http://schemas.microsoft.com/office/powerpoint/2010/main" val="6900003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 Diplodocus">
  <p:cSld name="Blank - Diplodocus">
    <p:spTree>
      <p:nvGrpSpPr>
        <p:cNvPr id="1" name="Shape 105"/>
        <p:cNvGrpSpPr/>
        <p:nvPr/>
      </p:nvGrpSpPr>
      <p:grpSpPr>
        <a:xfrm>
          <a:off x="0" y="0"/>
          <a:ext cx="0" cy="0"/>
          <a:chOff x="0" y="0"/>
          <a:chExt cx="0" cy="0"/>
        </a:xfrm>
      </p:grpSpPr>
      <p:pic>
        <p:nvPicPr>
          <p:cNvPr id="106" name="Google Shape;106;p21"/>
          <p:cNvPicPr preferRelativeResize="0"/>
          <p:nvPr/>
        </p:nvPicPr>
        <p:blipFill>
          <a:blip r:embed="rId2">
            <a:alphaModFix/>
          </a:blip>
          <a:stretch>
            <a:fillRect/>
          </a:stretch>
        </p:blipFill>
        <p:spPr>
          <a:xfrm>
            <a:off x="0" y="0"/>
            <a:ext cx="9144000" cy="6858000"/>
          </a:xfrm>
          <a:prstGeom prst="rect">
            <a:avLst/>
          </a:prstGeom>
          <a:noFill/>
          <a:ln>
            <a:noFill/>
          </a:ln>
        </p:spPr>
      </p:pic>
      <p:sp>
        <p:nvSpPr>
          <p:cNvPr id="107" name="Google Shape;107;p21"/>
          <p:cNvSpPr txBox="1">
            <a:spLocks noGrp="1"/>
          </p:cNvSpPr>
          <p:nvPr>
            <p:ph type="sldNum" idx="12"/>
          </p:nvPr>
        </p:nvSpPr>
        <p:spPr>
          <a:xfrm>
            <a:off x="4297650" y="63331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buClr>
                <a:srgbClr val="000000"/>
              </a:buClr>
            </a:pPr>
            <a:fld id="{00000000-1234-1234-1234-123412341234}" type="slidenum">
              <a:rPr lang="en" kern="0" smtClean="0">
                <a:solidFill>
                  <a:srgbClr val="748C9C"/>
                </a:solidFill>
              </a:rPr>
              <a:pPr>
                <a:buClr>
                  <a:srgbClr val="000000"/>
                </a:buClr>
              </a:pPr>
              <a:t>‹#›</a:t>
            </a:fld>
            <a:endParaRPr lang="en" kern="0">
              <a:solidFill>
                <a:srgbClr val="748C9C"/>
              </a:solidFill>
            </a:endParaRPr>
          </a:p>
        </p:txBody>
      </p:sp>
    </p:spTree>
    <p:extLst>
      <p:ext uri="{BB962C8B-B14F-4D97-AF65-F5344CB8AC3E}">
        <p14:creationId xmlns:p14="http://schemas.microsoft.com/office/powerpoint/2010/main" val="37303667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pPr defTabSz="685800"/>
            <a:fld id="{858D3939-23F0-4356-862D-4A595872DD56}" type="datetimeFigureOut">
              <a:rPr lang="zh-TW" altLang="en-US" smtClean="0">
                <a:solidFill>
                  <a:prstClr val="black">
                    <a:tint val="75000"/>
                  </a:prstClr>
                </a:solidFill>
              </a:rPr>
              <a:pPr defTabSz="685800"/>
              <a:t>2020/6/10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pPr defTabSz="685800"/>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pPr defTabSz="685800"/>
            <a:fld id="{FB96D6D5-F9F3-4F98-BC7C-2E889E8BDFCC}" type="slidenum">
              <a:rPr lang="zh-TW" altLang="en-US" smtClean="0">
                <a:solidFill>
                  <a:prstClr val="black">
                    <a:tint val="75000"/>
                  </a:prstClr>
                </a:solidFill>
              </a:rPr>
              <a:pPr defTabSz="685800"/>
              <a:t>‹#›</a:t>
            </a:fld>
            <a:endParaRPr lang="zh-TW" altLang="en-US">
              <a:solidFill>
                <a:prstClr val="black">
                  <a:tint val="75000"/>
                </a:prstClr>
              </a:solidFill>
            </a:endParaRPr>
          </a:p>
        </p:txBody>
      </p:sp>
    </p:spTree>
    <p:extLst>
      <p:ext uri="{BB962C8B-B14F-4D97-AF65-F5344CB8AC3E}">
        <p14:creationId xmlns:p14="http://schemas.microsoft.com/office/powerpoint/2010/main" val="3552945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defTabSz="685800"/>
            <a:fld id="{858D3939-23F0-4356-862D-4A595872DD56}" type="datetimeFigureOut">
              <a:rPr lang="zh-TW" altLang="en-US" smtClean="0">
                <a:solidFill>
                  <a:prstClr val="black">
                    <a:tint val="75000"/>
                  </a:prstClr>
                </a:solidFill>
              </a:rPr>
              <a:pPr defTabSz="685800"/>
              <a:t>2020/6/10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pPr defTabSz="685800"/>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pPr defTabSz="685800"/>
            <a:fld id="{FB96D6D5-F9F3-4F98-BC7C-2E889E8BDFCC}" type="slidenum">
              <a:rPr lang="zh-TW" altLang="en-US" smtClean="0">
                <a:solidFill>
                  <a:prstClr val="black">
                    <a:tint val="75000"/>
                  </a:prstClr>
                </a:solidFill>
              </a:rPr>
              <a:pPr defTabSz="685800"/>
              <a:t>‹#›</a:t>
            </a:fld>
            <a:endParaRPr lang="zh-TW" altLang="en-US">
              <a:solidFill>
                <a:prstClr val="black">
                  <a:tint val="75000"/>
                </a:prstClr>
              </a:solidFill>
            </a:endParaRPr>
          </a:p>
        </p:txBody>
      </p:sp>
    </p:spTree>
    <p:extLst>
      <p:ext uri="{BB962C8B-B14F-4D97-AF65-F5344CB8AC3E}">
        <p14:creationId xmlns:p14="http://schemas.microsoft.com/office/powerpoint/2010/main" val="3955935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zh-TW" altLang="en-US" smtClean="0"/>
              <a:t>按一下以編輯母片標題樣式</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60C543B3-AF52-4759-9126-738D72D4DF83}" type="datetimeFigureOut">
              <a:rPr lang="zh-TW" altLang="en-US" smtClean="0"/>
              <a:t>2020/6/10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0F35C5F-7E0F-4707-A5AD-6085BF00AF69}" type="slidenum">
              <a:rPr lang="zh-TW" altLang="en-US" smtClean="0"/>
              <a:t>‹#›</a:t>
            </a:fld>
            <a:endParaRPr lang="zh-TW" altLang="en-US"/>
          </a:p>
        </p:txBody>
      </p:sp>
    </p:spTree>
    <p:extLst>
      <p:ext uri="{BB962C8B-B14F-4D97-AF65-F5344CB8AC3E}">
        <p14:creationId xmlns:p14="http://schemas.microsoft.com/office/powerpoint/2010/main" val="1247467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9"/>
            <a:ext cx="7886700" cy="2852737"/>
          </a:xfrm>
        </p:spPr>
        <p:txBody>
          <a:bodyPr anchor="b"/>
          <a:lstStyle>
            <a:lvl1pPr>
              <a:defRPr sz="45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pPr defTabSz="685800"/>
            <a:fld id="{858D3939-23F0-4356-862D-4A595872DD56}" type="datetimeFigureOut">
              <a:rPr lang="zh-TW" altLang="en-US" smtClean="0">
                <a:solidFill>
                  <a:prstClr val="black">
                    <a:tint val="75000"/>
                  </a:prstClr>
                </a:solidFill>
              </a:rPr>
              <a:pPr defTabSz="685800"/>
              <a:t>2020/6/10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pPr defTabSz="685800"/>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pPr defTabSz="685800"/>
            <a:fld id="{FB96D6D5-F9F3-4F98-BC7C-2E889E8BDFCC}" type="slidenum">
              <a:rPr lang="zh-TW" altLang="en-US" smtClean="0">
                <a:solidFill>
                  <a:prstClr val="black">
                    <a:tint val="75000"/>
                  </a:prstClr>
                </a:solidFill>
              </a:rPr>
              <a:pPr defTabSz="685800"/>
              <a:t>‹#›</a:t>
            </a:fld>
            <a:endParaRPr lang="zh-TW" altLang="en-US">
              <a:solidFill>
                <a:prstClr val="black">
                  <a:tint val="75000"/>
                </a:prstClr>
              </a:solidFill>
            </a:endParaRPr>
          </a:p>
        </p:txBody>
      </p:sp>
    </p:spTree>
    <p:extLst>
      <p:ext uri="{BB962C8B-B14F-4D97-AF65-F5344CB8AC3E}">
        <p14:creationId xmlns:p14="http://schemas.microsoft.com/office/powerpoint/2010/main" val="34315209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pPr defTabSz="685800"/>
            <a:fld id="{858D3939-23F0-4356-862D-4A595872DD56}" type="datetimeFigureOut">
              <a:rPr lang="zh-TW" altLang="en-US" smtClean="0">
                <a:solidFill>
                  <a:prstClr val="black">
                    <a:tint val="75000"/>
                  </a:prstClr>
                </a:solidFill>
              </a:rPr>
              <a:pPr defTabSz="685800"/>
              <a:t>2020/6/10</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pPr defTabSz="685800"/>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pPr defTabSz="685800"/>
            <a:fld id="{FB96D6D5-F9F3-4F98-BC7C-2E889E8BDFCC}" type="slidenum">
              <a:rPr lang="zh-TW" altLang="en-US" smtClean="0">
                <a:solidFill>
                  <a:prstClr val="black">
                    <a:tint val="75000"/>
                  </a:prstClr>
                </a:solidFill>
              </a:rPr>
              <a:pPr defTabSz="685800"/>
              <a:t>‹#›</a:t>
            </a:fld>
            <a:endParaRPr lang="zh-TW" altLang="en-US">
              <a:solidFill>
                <a:prstClr val="black">
                  <a:tint val="75000"/>
                </a:prstClr>
              </a:solidFill>
            </a:endParaRPr>
          </a:p>
        </p:txBody>
      </p:sp>
    </p:spTree>
    <p:extLst>
      <p:ext uri="{BB962C8B-B14F-4D97-AF65-F5344CB8AC3E}">
        <p14:creationId xmlns:p14="http://schemas.microsoft.com/office/powerpoint/2010/main" val="39207930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pPr defTabSz="685800"/>
            <a:fld id="{858D3939-23F0-4356-862D-4A595872DD56}" type="datetimeFigureOut">
              <a:rPr lang="zh-TW" altLang="en-US" smtClean="0">
                <a:solidFill>
                  <a:prstClr val="black">
                    <a:tint val="75000"/>
                  </a:prstClr>
                </a:solidFill>
              </a:rPr>
              <a:pPr defTabSz="685800"/>
              <a:t>2020/6/10</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pPr defTabSz="685800"/>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pPr defTabSz="685800"/>
            <a:fld id="{FB96D6D5-F9F3-4F98-BC7C-2E889E8BDFCC}" type="slidenum">
              <a:rPr lang="zh-TW" altLang="en-US" smtClean="0">
                <a:solidFill>
                  <a:prstClr val="black">
                    <a:tint val="75000"/>
                  </a:prstClr>
                </a:solidFill>
              </a:rPr>
              <a:pPr defTabSz="685800"/>
              <a:t>‹#›</a:t>
            </a:fld>
            <a:endParaRPr lang="zh-TW" altLang="en-US">
              <a:solidFill>
                <a:prstClr val="black">
                  <a:tint val="75000"/>
                </a:prstClr>
              </a:solidFill>
            </a:endParaRPr>
          </a:p>
        </p:txBody>
      </p:sp>
    </p:spTree>
    <p:extLst>
      <p:ext uri="{BB962C8B-B14F-4D97-AF65-F5344CB8AC3E}">
        <p14:creationId xmlns:p14="http://schemas.microsoft.com/office/powerpoint/2010/main" val="27647157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pPr defTabSz="685800"/>
            <a:fld id="{858D3939-23F0-4356-862D-4A595872DD56}" type="datetimeFigureOut">
              <a:rPr lang="zh-TW" altLang="en-US" smtClean="0">
                <a:solidFill>
                  <a:prstClr val="black">
                    <a:tint val="75000"/>
                  </a:prstClr>
                </a:solidFill>
              </a:rPr>
              <a:pPr defTabSz="685800"/>
              <a:t>2020/6/10</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pPr defTabSz="685800"/>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pPr defTabSz="685800"/>
            <a:fld id="{FB96D6D5-F9F3-4F98-BC7C-2E889E8BDFCC}" type="slidenum">
              <a:rPr lang="zh-TW" altLang="en-US" smtClean="0">
                <a:solidFill>
                  <a:prstClr val="black">
                    <a:tint val="75000"/>
                  </a:prstClr>
                </a:solidFill>
              </a:rPr>
              <a:pPr defTabSz="685800"/>
              <a:t>‹#›</a:t>
            </a:fld>
            <a:endParaRPr lang="zh-TW" altLang="en-US">
              <a:solidFill>
                <a:prstClr val="black">
                  <a:tint val="75000"/>
                </a:prstClr>
              </a:solidFill>
            </a:endParaRPr>
          </a:p>
        </p:txBody>
      </p:sp>
    </p:spTree>
    <p:extLst>
      <p:ext uri="{BB962C8B-B14F-4D97-AF65-F5344CB8AC3E}">
        <p14:creationId xmlns:p14="http://schemas.microsoft.com/office/powerpoint/2010/main" val="3229857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defTabSz="685800"/>
            <a:fld id="{858D3939-23F0-4356-862D-4A595872DD56}" type="datetimeFigureOut">
              <a:rPr lang="zh-TW" altLang="en-US" smtClean="0">
                <a:solidFill>
                  <a:prstClr val="black">
                    <a:tint val="75000"/>
                  </a:prstClr>
                </a:solidFill>
              </a:rPr>
              <a:pPr defTabSz="685800"/>
              <a:t>2020/6/10</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pPr defTabSz="685800"/>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pPr defTabSz="685800"/>
            <a:fld id="{FB96D6D5-F9F3-4F98-BC7C-2E889E8BDFCC}" type="slidenum">
              <a:rPr lang="zh-TW" altLang="en-US" smtClean="0">
                <a:solidFill>
                  <a:prstClr val="black">
                    <a:tint val="75000"/>
                  </a:prstClr>
                </a:solidFill>
              </a:rPr>
              <a:pPr defTabSz="685800"/>
              <a:t>‹#›</a:t>
            </a:fld>
            <a:endParaRPr lang="zh-TW" altLang="en-US">
              <a:solidFill>
                <a:prstClr val="black">
                  <a:tint val="75000"/>
                </a:prstClr>
              </a:solidFill>
            </a:endParaRPr>
          </a:p>
        </p:txBody>
      </p:sp>
    </p:spTree>
    <p:extLst>
      <p:ext uri="{BB962C8B-B14F-4D97-AF65-F5344CB8AC3E}">
        <p14:creationId xmlns:p14="http://schemas.microsoft.com/office/powerpoint/2010/main" val="18229335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defTabSz="685800"/>
            <a:fld id="{858D3939-23F0-4356-862D-4A595872DD56}" type="datetimeFigureOut">
              <a:rPr lang="zh-TW" altLang="en-US" smtClean="0">
                <a:solidFill>
                  <a:prstClr val="black">
                    <a:tint val="75000"/>
                  </a:prstClr>
                </a:solidFill>
              </a:rPr>
              <a:pPr defTabSz="685800"/>
              <a:t>2020/6/10</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pPr defTabSz="685800"/>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pPr defTabSz="685800"/>
            <a:fld id="{FB96D6D5-F9F3-4F98-BC7C-2E889E8BDFCC}" type="slidenum">
              <a:rPr lang="zh-TW" altLang="en-US" smtClean="0">
                <a:solidFill>
                  <a:prstClr val="black">
                    <a:tint val="75000"/>
                  </a:prstClr>
                </a:solidFill>
              </a:rPr>
              <a:pPr defTabSz="685800"/>
              <a:t>‹#›</a:t>
            </a:fld>
            <a:endParaRPr lang="zh-TW" altLang="en-US">
              <a:solidFill>
                <a:prstClr val="black">
                  <a:tint val="75000"/>
                </a:prstClr>
              </a:solidFill>
            </a:endParaRPr>
          </a:p>
        </p:txBody>
      </p:sp>
    </p:spTree>
    <p:extLst>
      <p:ext uri="{BB962C8B-B14F-4D97-AF65-F5344CB8AC3E}">
        <p14:creationId xmlns:p14="http://schemas.microsoft.com/office/powerpoint/2010/main" val="3940791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defTabSz="685800"/>
            <a:fld id="{858D3939-23F0-4356-862D-4A595872DD56}" type="datetimeFigureOut">
              <a:rPr lang="zh-TW" altLang="en-US" smtClean="0">
                <a:solidFill>
                  <a:prstClr val="black">
                    <a:tint val="75000"/>
                  </a:prstClr>
                </a:solidFill>
              </a:rPr>
              <a:pPr defTabSz="685800"/>
              <a:t>2020/6/10</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pPr defTabSz="685800"/>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pPr defTabSz="685800"/>
            <a:fld id="{FB96D6D5-F9F3-4F98-BC7C-2E889E8BDFCC}" type="slidenum">
              <a:rPr lang="zh-TW" altLang="en-US" smtClean="0">
                <a:solidFill>
                  <a:prstClr val="black">
                    <a:tint val="75000"/>
                  </a:prstClr>
                </a:solidFill>
              </a:rPr>
              <a:pPr defTabSz="685800"/>
              <a:t>‹#›</a:t>
            </a:fld>
            <a:endParaRPr lang="zh-TW" altLang="en-US">
              <a:solidFill>
                <a:prstClr val="black">
                  <a:tint val="75000"/>
                </a:prstClr>
              </a:solidFill>
            </a:endParaRPr>
          </a:p>
        </p:txBody>
      </p:sp>
    </p:spTree>
    <p:extLst>
      <p:ext uri="{BB962C8B-B14F-4D97-AF65-F5344CB8AC3E}">
        <p14:creationId xmlns:p14="http://schemas.microsoft.com/office/powerpoint/2010/main" val="2152653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defTabSz="685800"/>
            <a:fld id="{858D3939-23F0-4356-862D-4A595872DD56}" type="datetimeFigureOut">
              <a:rPr lang="zh-TW" altLang="en-US" smtClean="0">
                <a:solidFill>
                  <a:prstClr val="black">
                    <a:tint val="75000"/>
                  </a:prstClr>
                </a:solidFill>
              </a:rPr>
              <a:pPr defTabSz="685800"/>
              <a:t>2020/6/10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pPr defTabSz="685800"/>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pPr defTabSz="685800"/>
            <a:fld id="{FB96D6D5-F9F3-4F98-BC7C-2E889E8BDFCC}" type="slidenum">
              <a:rPr lang="zh-TW" altLang="en-US" smtClean="0">
                <a:solidFill>
                  <a:prstClr val="black">
                    <a:tint val="75000"/>
                  </a:prstClr>
                </a:solidFill>
              </a:rPr>
              <a:pPr defTabSz="685800"/>
              <a:t>‹#›</a:t>
            </a:fld>
            <a:endParaRPr lang="zh-TW" altLang="en-US">
              <a:solidFill>
                <a:prstClr val="black">
                  <a:tint val="75000"/>
                </a:prstClr>
              </a:solidFill>
            </a:endParaRPr>
          </a:p>
        </p:txBody>
      </p:sp>
    </p:spTree>
    <p:extLst>
      <p:ext uri="{BB962C8B-B14F-4D97-AF65-F5344CB8AC3E}">
        <p14:creationId xmlns:p14="http://schemas.microsoft.com/office/powerpoint/2010/main" val="16623577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defTabSz="685800"/>
            <a:fld id="{858D3939-23F0-4356-862D-4A595872DD56}" type="datetimeFigureOut">
              <a:rPr lang="zh-TW" altLang="en-US" smtClean="0">
                <a:solidFill>
                  <a:prstClr val="black">
                    <a:tint val="75000"/>
                  </a:prstClr>
                </a:solidFill>
              </a:rPr>
              <a:pPr defTabSz="685800"/>
              <a:t>2020/6/10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pPr defTabSz="685800"/>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pPr defTabSz="685800"/>
            <a:fld id="{FB96D6D5-F9F3-4F98-BC7C-2E889E8BDFCC}" type="slidenum">
              <a:rPr lang="zh-TW" altLang="en-US" smtClean="0">
                <a:solidFill>
                  <a:prstClr val="black">
                    <a:tint val="75000"/>
                  </a:prstClr>
                </a:solidFill>
              </a:rPr>
              <a:pPr defTabSz="685800"/>
              <a:t>‹#›</a:t>
            </a:fld>
            <a:endParaRPr lang="zh-TW" altLang="en-US">
              <a:solidFill>
                <a:prstClr val="black">
                  <a:tint val="75000"/>
                </a:prstClr>
              </a:solidFill>
            </a:endParaRPr>
          </a:p>
        </p:txBody>
      </p:sp>
    </p:spTree>
    <p:extLst>
      <p:ext uri="{BB962C8B-B14F-4D97-AF65-F5344CB8AC3E}">
        <p14:creationId xmlns:p14="http://schemas.microsoft.com/office/powerpoint/2010/main" val="3981514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60C543B3-AF52-4759-9126-738D72D4DF83}" type="datetimeFigureOut">
              <a:rPr lang="zh-TW" altLang="en-US" smtClean="0"/>
              <a:t>2020/6/10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0F35C5F-7E0F-4707-A5AD-6085BF00AF69}" type="slidenum">
              <a:rPr lang="zh-TW" altLang="en-US" smtClean="0"/>
              <a:t>‹#›</a:t>
            </a:fld>
            <a:endParaRPr lang="zh-TW" altLang="en-US"/>
          </a:p>
        </p:txBody>
      </p:sp>
    </p:spTree>
    <p:extLst>
      <p:ext uri="{BB962C8B-B14F-4D97-AF65-F5344CB8AC3E}">
        <p14:creationId xmlns:p14="http://schemas.microsoft.com/office/powerpoint/2010/main" val="3875284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60C543B3-AF52-4759-9126-738D72D4DF83}" type="datetimeFigureOut">
              <a:rPr lang="zh-TW" altLang="en-US" smtClean="0"/>
              <a:t>2020/6/10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0F35C5F-7E0F-4707-A5AD-6085BF00AF69}" type="slidenum">
              <a:rPr lang="zh-TW" altLang="en-US" smtClean="0"/>
              <a:t>‹#›</a:t>
            </a:fld>
            <a:endParaRPr lang="zh-TW" altLang="en-US"/>
          </a:p>
        </p:txBody>
      </p:sp>
    </p:spTree>
    <p:extLst>
      <p:ext uri="{BB962C8B-B14F-4D97-AF65-F5344CB8AC3E}">
        <p14:creationId xmlns:p14="http://schemas.microsoft.com/office/powerpoint/2010/main" val="386168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60C543B3-AF52-4759-9126-738D72D4DF83}" type="datetimeFigureOut">
              <a:rPr lang="zh-TW" altLang="en-US" smtClean="0"/>
              <a:t>2020/6/10</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35C5F-7E0F-4707-A5AD-6085BF00AF69}" type="slidenum">
              <a:rPr lang="zh-TW" altLang="en-US" smtClean="0"/>
              <a:t>‹#›</a:t>
            </a:fld>
            <a:endParaRPr lang="zh-TW" altLang="en-US"/>
          </a:p>
        </p:txBody>
      </p:sp>
    </p:spTree>
    <p:extLst>
      <p:ext uri="{BB962C8B-B14F-4D97-AF65-F5344CB8AC3E}">
        <p14:creationId xmlns:p14="http://schemas.microsoft.com/office/powerpoint/2010/main" val="1754795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60C543B3-AF52-4759-9126-738D72D4DF83}" type="datetimeFigureOut">
              <a:rPr lang="zh-TW" altLang="en-US" smtClean="0"/>
              <a:t>2020/6/10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35C5F-7E0F-4707-A5AD-6085BF00AF69}" type="slidenum">
              <a:rPr lang="zh-TW" altLang="en-US" smtClean="0"/>
              <a:t>‹#›</a:t>
            </a:fld>
            <a:endParaRPr lang="zh-TW" altLang="en-US"/>
          </a:p>
        </p:txBody>
      </p:sp>
    </p:spTree>
    <p:extLst>
      <p:ext uri="{BB962C8B-B14F-4D97-AF65-F5344CB8AC3E}">
        <p14:creationId xmlns:p14="http://schemas.microsoft.com/office/powerpoint/2010/main" val="2121502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60C543B3-AF52-4759-9126-738D72D4DF83}" type="datetimeFigureOut">
              <a:rPr lang="zh-TW" altLang="en-US" smtClean="0"/>
              <a:t>2020/6/10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35C5F-7E0F-4707-A5AD-6085BF00AF69}" type="slidenum">
              <a:rPr lang="zh-TW" altLang="en-US" smtClean="0"/>
              <a:t>‹#›</a:t>
            </a:fld>
            <a:endParaRPr lang="zh-TW" altLang="en-US"/>
          </a:p>
        </p:txBody>
      </p:sp>
    </p:spTree>
    <p:extLst>
      <p:ext uri="{BB962C8B-B14F-4D97-AF65-F5344CB8AC3E}">
        <p14:creationId xmlns:p14="http://schemas.microsoft.com/office/powerpoint/2010/main" val="4212266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theme" Target="../theme/theme2.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1.jp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60C543B3-AF52-4759-9126-738D72D4DF83}" type="datetimeFigureOut">
              <a:rPr lang="zh-TW" altLang="en-US" smtClean="0"/>
              <a:t>2020/6/10</a:t>
            </a:fld>
            <a:endParaRPr lang="zh-TW" alt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zh-TW" alt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80F35C5F-7E0F-4707-A5AD-6085BF00AF69}" type="slidenum">
              <a:rPr lang="zh-TW" altLang="en-US" smtClean="0"/>
              <a:t>‹#›</a:t>
            </a:fld>
            <a:endParaRPr lang="zh-TW" altLang="en-US"/>
          </a:p>
        </p:txBody>
      </p:sp>
    </p:spTree>
    <p:extLst>
      <p:ext uri="{BB962C8B-B14F-4D97-AF65-F5344CB8AC3E}">
        <p14:creationId xmlns:p14="http://schemas.microsoft.com/office/powerpoint/2010/main" val="468480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82050" y="1503667"/>
            <a:ext cx="6979800" cy="4484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2400"/>
              <a:buFont typeface="Catamaran ExtraBold"/>
              <a:buNone/>
              <a:defRPr sz="2400">
                <a:solidFill>
                  <a:schemeClr val="dk1"/>
                </a:solidFill>
                <a:latin typeface="Catamaran ExtraBold"/>
                <a:ea typeface="Catamaran ExtraBold"/>
                <a:cs typeface="Catamaran ExtraBold"/>
                <a:sym typeface="Catamaran ExtraBold"/>
              </a:defRPr>
            </a:lvl1pPr>
            <a:lvl2pPr lvl="1" rtl="0">
              <a:lnSpc>
                <a:spcPct val="90000"/>
              </a:lnSpc>
              <a:spcBef>
                <a:spcPts val="0"/>
              </a:spcBef>
              <a:spcAft>
                <a:spcPts val="0"/>
              </a:spcAft>
              <a:buClr>
                <a:schemeClr val="dk1"/>
              </a:buClr>
              <a:buSzPts val="2400"/>
              <a:buFont typeface="Catamaran ExtraBold"/>
              <a:buNone/>
              <a:defRPr sz="2400">
                <a:solidFill>
                  <a:schemeClr val="dk1"/>
                </a:solidFill>
                <a:latin typeface="Catamaran ExtraBold"/>
                <a:ea typeface="Catamaran ExtraBold"/>
                <a:cs typeface="Catamaran ExtraBold"/>
                <a:sym typeface="Catamaran ExtraBold"/>
              </a:defRPr>
            </a:lvl2pPr>
            <a:lvl3pPr lvl="2" rtl="0">
              <a:lnSpc>
                <a:spcPct val="90000"/>
              </a:lnSpc>
              <a:spcBef>
                <a:spcPts val="0"/>
              </a:spcBef>
              <a:spcAft>
                <a:spcPts val="0"/>
              </a:spcAft>
              <a:buClr>
                <a:schemeClr val="dk1"/>
              </a:buClr>
              <a:buSzPts val="2400"/>
              <a:buFont typeface="Catamaran ExtraBold"/>
              <a:buNone/>
              <a:defRPr sz="2400">
                <a:solidFill>
                  <a:schemeClr val="dk1"/>
                </a:solidFill>
                <a:latin typeface="Catamaran ExtraBold"/>
                <a:ea typeface="Catamaran ExtraBold"/>
                <a:cs typeface="Catamaran ExtraBold"/>
                <a:sym typeface="Catamaran ExtraBold"/>
              </a:defRPr>
            </a:lvl3pPr>
            <a:lvl4pPr lvl="3" rtl="0">
              <a:lnSpc>
                <a:spcPct val="90000"/>
              </a:lnSpc>
              <a:spcBef>
                <a:spcPts val="0"/>
              </a:spcBef>
              <a:spcAft>
                <a:spcPts val="0"/>
              </a:spcAft>
              <a:buClr>
                <a:schemeClr val="dk1"/>
              </a:buClr>
              <a:buSzPts val="2400"/>
              <a:buFont typeface="Catamaran ExtraBold"/>
              <a:buNone/>
              <a:defRPr sz="2400">
                <a:solidFill>
                  <a:schemeClr val="dk1"/>
                </a:solidFill>
                <a:latin typeface="Catamaran ExtraBold"/>
                <a:ea typeface="Catamaran ExtraBold"/>
                <a:cs typeface="Catamaran ExtraBold"/>
                <a:sym typeface="Catamaran ExtraBold"/>
              </a:defRPr>
            </a:lvl4pPr>
            <a:lvl5pPr lvl="4" rtl="0">
              <a:lnSpc>
                <a:spcPct val="90000"/>
              </a:lnSpc>
              <a:spcBef>
                <a:spcPts val="0"/>
              </a:spcBef>
              <a:spcAft>
                <a:spcPts val="0"/>
              </a:spcAft>
              <a:buClr>
                <a:schemeClr val="dk1"/>
              </a:buClr>
              <a:buSzPts val="2400"/>
              <a:buFont typeface="Catamaran ExtraBold"/>
              <a:buNone/>
              <a:defRPr sz="2400">
                <a:solidFill>
                  <a:schemeClr val="dk1"/>
                </a:solidFill>
                <a:latin typeface="Catamaran ExtraBold"/>
                <a:ea typeface="Catamaran ExtraBold"/>
                <a:cs typeface="Catamaran ExtraBold"/>
                <a:sym typeface="Catamaran ExtraBold"/>
              </a:defRPr>
            </a:lvl5pPr>
            <a:lvl6pPr lvl="5" rtl="0">
              <a:lnSpc>
                <a:spcPct val="90000"/>
              </a:lnSpc>
              <a:spcBef>
                <a:spcPts val="0"/>
              </a:spcBef>
              <a:spcAft>
                <a:spcPts val="0"/>
              </a:spcAft>
              <a:buClr>
                <a:schemeClr val="dk1"/>
              </a:buClr>
              <a:buSzPts val="2400"/>
              <a:buFont typeface="Catamaran ExtraBold"/>
              <a:buNone/>
              <a:defRPr sz="2400">
                <a:solidFill>
                  <a:schemeClr val="dk1"/>
                </a:solidFill>
                <a:latin typeface="Catamaran ExtraBold"/>
                <a:ea typeface="Catamaran ExtraBold"/>
                <a:cs typeface="Catamaran ExtraBold"/>
                <a:sym typeface="Catamaran ExtraBold"/>
              </a:defRPr>
            </a:lvl6pPr>
            <a:lvl7pPr lvl="6" rtl="0">
              <a:lnSpc>
                <a:spcPct val="90000"/>
              </a:lnSpc>
              <a:spcBef>
                <a:spcPts val="0"/>
              </a:spcBef>
              <a:spcAft>
                <a:spcPts val="0"/>
              </a:spcAft>
              <a:buClr>
                <a:schemeClr val="dk1"/>
              </a:buClr>
              <a:buSzPts val="2400"/>
              <a:buFont typeface="Catamaran ExtraBold"/>
              <a:buNone/>
              <a:defRPr sz="2400">
                <a:solidFill>
                  <a:schemeClr val="dk1"/>
                </a:solidFill>
                <a:latin typeface="Catamaran ExtraBold"/>
                <a:ea typeface="Catamaran ExtraBold"/>
                <a:cs typeface="Catamaran ExtraBold"/>
                <a:sym typeface="Catamaran ExtraBold"/>
              </a:defRPr>
            </a:lvl7pPr>
            <a:lvl8pPr lvl="7" rtl="0">
              <a:lnSpc>
                <a:spcPct val="90000"/>
              </a:lnSpc>
              <a:spcBef>
                <a:spcPts val="0"/>
              </a:spcBef>
              <a:spcAft>
                <a:spcPts val="0"/>
              </a:spcAft>
              <a:buClr>
                <a:schemeClr val="dk1"/>
              </a:buClr>
              <a:buSzPts val="2400"/>
              <a:buFont typeface="Catamaran ExtraBold"/>
              <a:buNone/>
              <a:defRPr sz="2400">
                <a:solidFill>
                  <a:schemeClr val="dk1"/>
                </a:solidFill>
                <a:latin typeface="Catamaran ExtraBold"/>
                <a:ea typeface="Catamaran ExtraBold"/>
                <a:cs typeface="Catamaran ExtraBold"/>
                <a:sym typeface="Catamaran ExtraBold"/>
              </a:defRPr>
            </a:lvl8pPr>
            <a:lvl9pPr lvl="8" rtl="0">
              <a:lnSpc>
                <a:spcPct val="90000"/>
              </a:lnSpc>
              <a:spcBef>
                <a:spcPts val="0"/>
              </a:spcBef>
              <a:spcAft>
                <a:spcPts val="0"/>
              </a:spcAft>
              <a:buClr>
                <a:schemeClr val="dk1"/>
              </a:buClr>
              <a:buSzPts val="2400"/>
              <a:buFont typeface="Catamaran ExtraBold"/>
              <a:buNone/>
              <a:defRPr sz="2400">
                <a:solidFill>
                  <a:schemeClr val="dk1"/>
                </a:solidFill>
                <a:latin typeface="Catamaran ExtraBold"/>
                <a:ea typeface="Catamaran ExtraBold"/>
                <a:cs typeface="Catamaran ExtraBold"/>
                <a:sym typeface="Catamaran ExtraBold"/>
              </a:defRPr>
            </a:lvl9pPr>
          </a:lstStyle>
          <a:p>
            <a:endParaRPr/>
          </a:p>
        </p:txBody>
      </p:sp>
      <p:sp>
        <p:nvSpPr>
          <p:cNvPr id="7" name="Google Shape;7;p1"/>
          <p:cNvSpPr txBox="1">
            <a:spLocks noGrp="1"/>
          </p:cNvSpPr>
          <p:nvPr>
            <p:ph type="body" idx="1"/>
          </p:nvPr>
        </p:nvSpPr>
        <p:spPr>
          <a:xfrm>
            <a:off x="1082050" y="2178201"/>
            <a:ext cx="6979800" cy="31456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600"/>
              </a:spcBef>
              <a:spcAft>
                <a:spcPts val="0"/>
              </a:spcAft>
              <a:buClr>
                <a:schemeClr val="accent2"/>
              </a:buClr>
              <a:buSzPts val="2000"/>
              <a:buFont typeface="Bellota Text Light"/>
              <a:buChar char="●"/>
              <a:defRPr sz="2000">
                <a:solidFill>
                  <a:schemeClr val="dk1"/>
                </a:solidFill>
                <a:latin typeface="Bellota Text Light"/>
                <a:ea typeface="Bellota Text Light"/>
                <a:cs typeface="Bellota Text Light"/>
                <a:sym typeface="Bellota Text Light"/>
              </a:defRPr>
            </a:lvl1pPr>
            <a:lvl2pPr marL="914400" lvl="1" indent="-355600" rtl="0">
              <a:lnSpc>
                <a:spcPct val="115000"/>
              </a:lnSpc>
              <a:spcBef>
                <a:spcPts val="0"/>
              </a:spcBef>
              <a:spcAft>
                <a:spcPts val="0"/>
              </a:spcAft>
              <a:buClr>
                <a:schemeClr val="accent3"/>
              </a:buClr>
              <a:buSzPts val="2000"/>
              <a:buFont typeface="Bellota Text Light"/>
              <a:buChar char="○"/>
              <a:defRPr sz="2000">
                <a:solidFill>
                  <a:schemeClr val="dk1"/>
                </a:solidFill>
                <a:latin typeface="Bellota Text Light"/>
                <a:ea typeface="Bellota Text Light"/>
                <a:cs typeface="Bellota Text Light"/>
                <a:sym typeface="Bellota Text Light"/>
              </a:defRPr>
            </a:lvl2pPr>
            <a:lvl3pPr marL="1371600" lvl="2" indent="-355600" rtl="0">
              <a:lnSpc>
                <a:spcPct val="115000"/>
              </a:lnSpc>
              <a:spcBef>
                <a:spcPts val="0"/>
              </a:spcBef>
              <a:spcAft>
                <a:spcPts val="0"/>
              </a:spcAft>
              <a:buClr>
                <a:schemeClr val="accent1"/>
              </a:buClr>
              <a:buSzPts val="2000"/>
              <a:buFont typeface="Bellota Text Light"/>
              <a:buChar char="■"/>
              <a:defRPr sz="2000">
                <a:solidFill>
                  <a:schemeClr val="dk1"/>
                </a:solidFill>
                <a:latin typeface="Bellota Text Light"/>
                <a:ea typeface="Bellota Text Light"/>
                <a:cs typeface="Bellota Text Light"/>
                <a:sym typeface="Bellota Text Light"/>
              </a:defRPr>
            </a:lvl3pPr>
            <a:lvl4pPr marL="1828800" lvl="3" indent="-355600" rtl="0">
              <a:lnSpc>
                <a:spcPct val="115000"/>
              </a:lnSpc>
              <a:spcBef>
                <a:spcPts val="0"/>
              </a:spcBef>
              <a:spcAft>
                <a:spcPts val="0"/>
              </a:spcAft>
              <a:buClr>
                <a:schemeClr val="dk1"/>
              </a:buClr>
              <a:buSzPts val="2000"/>
              <a:buFont typeface="Bellota Text Light"/>
              <a:buChar char="●"/>
              <a:defRPr sz="2000">
                <a:solidFill>
                  <a:schemeClr val="dk1"/>
                </a:solidFill>
                <a:latin typeface="Bellota Text Light"/>
                <a:ea typeface="Bellota Text Light"/>
                <a:cs typeface="Bellota Text Light"/>
                <a:sym typeface="Bellota Text Light"/>
              </a:defRPr>
            </a:lvl4pPr>
            <a:lvl5pPr marL="2286000" lvl="4" indent="-355600" rtl="0">
              <a:lnSpc>
                <a:spcPct val="115000"/>
              </a:lnSpc>
              <a:spcBef>
                <a:spcPts val="0"/>
              </a:spcBef>
              <a:spcAft>
                <a:spcPts val="0"/>
              </a:spcAft>
              <a:buClr>
                <a:schemeClr val="dk1"/>
              </a:buClr>
              <a:buSzPts val="2000"/>
              <a:buFont typeface="Bellota Text Light"/>
              <a:buChar char="○"/>
              <a:defRPr sz="2000">
                <a:solidFill>
                  <a:schemeClr val="dk1"/>
                </a:solidFill>
                <a:latin typeface="Bellota Text Light"/>
                <a:ea typeface="Bellota Text Light"/>
                <a:cs typeface="Bellota Text Light"/>
                <a:sym typeface="Bellota Text Light"/>
              </a:defRPr>
            </a:lvl5pPr>
            <a:lvl6pPr marL="2743200" lvl="5" indent="-355600" rtl="0">
              <a:lnSpc>
                <a:spcPct val="115000"/>
              </a:lnSpc>
              <a:spcBef>
                <a:spcPts val="0"/>
              </a:spcBef>
              <a:spcAft>
                <a:spcPts val="0"/>
              </a:spcAft>
              <a:buClr>
                <a:schemeClr val="dk1"/>
              </a:buClr>
              <a:buSzPts val="2000"/>
              <a:buFont typeface="Bellota Text Light"/>
              <a:buChar char="■"/>
              <a:defRPr sz="2000">
                <a:solidFill>
                  <a:schemeClr val="dk1"/>
                </a:solidFill>
                <a:latin typeface="Bellota Text Light"/>
                <a:ea typeface="Bellota Text Light"/>
                <a:cs typeface="Bellota Text Light"/>
                <a:sym typeface="Bellota Text Light"/>
              </a:defRPr>
            </a:lvl6pPr>
            <a:lvl7pPr marL="3200400" lvl="6" indent="-355600" rtl="0">
              <a:lnSpc>
                <a:spcPct val="115000"/>
              </a:lnSpc>
              <a:spcBef>
                <a:spcPts val="0"/>
              </a:spcBef>
              <a:spcAft>
                <a:spcPts val="0"/>
              </a:spcAft>
              <a:buClr>
                <a:schemeClr val="dk1"/>
              </a:buClr>
              <a:buSzPts val="2000"/>
              <a:buFont typeface="Bellota Text Light"/>
              <a:buChar char="●"/>
              <a:defRPr sz="2000">
                <a:solidFill>
                  <a:schemeClr val="dk1"/>
                </a:solidFill>
                <a:latin typeface="Bellota Text Light"/>
                <a:ea typeface="Bellota Text Light"/>
                <a:cs typeface="Bellota Text Light"/>
                <a:sym typeface="Bellota Text Light"/>
              </a:defRPr>
            </a:lvl7pPr>
            <a:lvl8pPr marL="3657600" lvl="7" indent="-355600" rtl="0">
              <a:lnSpc>
                <a:spcPct val="115000"/>
              </a:lnSpc>
              <a:spcBef>
                <a:spcPts val="0"/>
              </a:spcBef>
              <a:spcAft>
                <a:spcPts val="0"/>
              </a:spcAft>
              <a:buClr>
                <a:schemeClr val="dk1"/>
              </a:buClr>
              <a:buSzPts val="2000"/>
              <a:buFont typeface="Bellota Text Light"/>
              <a:buChar char="○"/>
              <a:defRPr sz="2000">
                <a:solidFill>
                  <a:schemeClr val="dk1"/>
                </a:solidFill>
                <a:latin typeface="Bellota Text Light"/>
                <a:ea typeface="Bellota Text Light"/>
                <a:cs typeface="Bellota Text Light"/>
                <a:sym typeface="Bellota Text Light"/>
              </a:defRPr>
            </a:lvl8pPr>
            <a:lvl9pPr marL="4114800" lvl="8" indent="-355600" rtl="0">
              <a:lnSpc>
                <a:spcPct val="115000"/>
              </a:lnSpc>
              <a:spcBef>
                <a:spcPts val="0"/>
              </a:spcBef>
              <a:spcAft>
                <a:spcPts val="0"/>
              </a:spcAft>
              <a:buClr>
                <a:schemeClr val="dk1"/>
              </a:buClr>
              <a:buSzPts val="2000"/>
              <a:buFont typeface="Bellota Text Light"/>
              <a:buChar char="■"/>
              <a:defRPr sz="2000">
                <a:solidFill>
                  <a:schemeClr val="dk1"/>
                </a:solidFill>
                <a:latin typeface="Bellota Text Light"/>
                <a:ea typeface="Bellota Text Light"/>
                <a:cs typeface="Bellota Text Light"/>
                <a:sym typeface="Bellota Text Light"/>
              </a:defRPr>
            </a:lvl9pPr>
          </a:lstStyle>
          <a:p>
            <a:endParaRPr/>
          </a:p>
        </p:txBody>
      </p:sp>
      <p:sp>
        <p:nvSpPr>
          <p:cNvPr id="8" name="Google Shape;8;p1"/>
          <p:cNvSpPr txBox="1">
            <a:spLocks noGrp="1"/>
          </p:cNvSpPr>
          <p:nvPr>
            <p:ph type="sldNum" idx="12"/>
          </p:nvPr>
        </p:nvSpPr>
        <p:spPr>
          <a:xfrm>
            <a:off x="4297650" y="6333135"/>
            <a:ext cx="548700" cy="524800"/>
          </a:xfrm>
          <a:prstGeom prst="rect">
            <a:avLst/>
          </a:prstGeom>
          <a:noFill/>
          <a:ln>
            <a:noFill/>
          </a:ln>
        </p:spPr>
        <p:txBody>
          <a:bodyPr spcFirstLastPara="1" wrap="square" lIns="0" tIns="0" rIns="0" bIns="0" anchor="ctr" anchorCtr="0">
            <a:noAutofit/>
          </a:bodyPr>
          <a:lstStyle>
            <a:lvl1pPr lvl="0" algn="ctr" rtl="0">
              <a:buNone/>
              <a:defRPr sz="1300" b="1">
                <a:solidFill>
                  <a:schemeClr val="dk2"/>
                </a:solidFill>
                <a:latin typeface="Catamaran"/>
                <a:ea typeface="Catamaran"/>
                <a:cs typeface="Catamaran"/>
                <a:sym typeface="Catamaran"/>
              </a:defRPr>
            </a:lvl1pPr>
            <a:lvl2pPr lvl="1" algn="ctr" rtl="0">
              <a:buNone/>
              <a:defRPr sz="1300" b="1">
                <a:solidFill>
                  <a:schemeClr val="dk2"/>
                </a:solidFill>
                <a:latin typeface="Catamaran"/>
                <a:ea typeface="Catamaran"/>
                <a:cs typeface="Catamaran"/>
                <a:sym typeface="Catamaran"/>
              </a:defRPr>
            </a:lvl2pPr>
            <a:lvl3pPr lvl="2" algn="ctr" rtl="0">
              <a:buNone/>
              <a:defRPr sz="1300" b="1">
                <a:solidFill>
                  <a:schemeClr val="dk2"/>
                </a:solidFill>
                <a:latin typeface="Catamaran"/>
                <a:ea typeface="Catamaran"/>
                <a:cs typeface="Catamaran"/>
                <a:sym typeface="Catamaran"/>
              </a:defRPr>
            </a:lvl3pPr>
            <a:lvl4pPr lvl="3" algn="ctr" rtl="0">
              <a:buNone/>
              <a:defRPr sz="1300" b="1">
                <a:solidFill>
                  <a:schemeClr val="dk2"/>
                </a:solidFill>
                <a:latin typeface="Catamaran"/>
                <a:ea typeface="Catamaran"/>
                <a:cs typeface="Catamaran"/>
                <a:sym typeface="Catamaran"/>
              </a:defRPr>
            </a:lvl4pPr>
            <a:lvl5pPr lvl="4" algn="ctr" rtl="0">
              <a:buNone/>
              <a:defRPr sz="1300" b="1">
                <a:solidFill>
                  <a:schemeClr val="dk2"/>
                </a:solidFill>
                <a:latin typeface="Catamaran"/>
                <a:ea typeface="Catamaran"/>
                <a:cs typeface="Catamaran"/>
                <a:sym typeface="Catamaran"/>
              </a:defRPr>
            </a:lvl5pPr>
            <a:lvl6pPr lvl="5" algn="ctr" rtl="0">
              <a:buNone/>
              <a:defRPr sz="1300" b="1">
                <a:solidFill>
                  <a:schemeClr val="dk2"/>
                </a:solidFill>
                <a:latin typeface="Catamaran"/>
                <a:ea typeface="Catamaran"/>
                <a:cs typeface="Catamaran"/>
                <a:sym typeface="Catamaran"/>
              </a:defRPr>
            </a:lvl6pPr>
            <a:lvl7pPr lvl="6" algn="ctr" rtl="0">
              <a:buNone/>
              <a:defRPr sz="1300" b="1">
                <a:solidFill>
                  <a:schemeClr val="dk2"/>
                </a:solidFill>
                <a:latin typeface="Catamaran"/>
                <a:ea typeface="Catamaran"/>
                <a:cs typeface="Catamaran"/>
                <a:sym typeface="Catamaran"/>
              </a:defRPr>
            </a:lvl7pPr>
            <a:lvl8pPr lvl="7" algn="ctr" rtl="0">
              <a:buNone/>
              <a:defRPr sz="1300" b="1">
                <a:solidFill>
                  <a:schemeClr val="dk2"/>
                </a:solidFill>
                <a:latin typeface="Catamaran"/>
                <a:ea typeface="Catamaran"/>
                <a:cs typeface="Catamaran"/>
                <a:sym typeface="Catamaran"/>
              </a:defRPr>
            </a:lvl8pPr>
            <a:lvl9pPr lvl="8" algn="ctr" rtl="0">
              <a:buNone/>
              <a:defRPr sz="1300" b="1">
                <a:solidFill>
                  <a:schemeClr val="dk2"/>
                </a:solidFill>
                <a:latin typeface="Catamaran"/>
                <a:ea typeface="Catamaran"/>
                <a:cs typeface="Catamaran"/>
                <a:sym typeface="Catamaran"/>
              </a:defRPr>
            </a:lvl9pPr>
          </a:lstStyle>
          <a:p>
            <a:pPr>
              <a:buClr>
                <a:srgbClr val="000000"/>
              </a:buClr>
            </a:pPr>
            <a:fld id="{00000000-1234-1234-1234-123412341234}" type="slidenum">
              <a:rPr lang="en" kern="0" smtClean="0">
                <a:solidFill>
                  <a:srgbClr val="748C9C"/>
                </a:solidFill>
              </a:rPr>
              <a:pPr>
                <a:buClr>
                  <a:srgbClr val="000000"/>
                </a:buClr>
              </a:pPr>
              <a:t>‹#›</a:t>
            </a:fld>
            <a:endParaRPr lang="en" kern="0">
              <a:solidFill>
                <a:srgbClr val="748C9C"/>
              </a:solidFill>
            </a:endParaRPr>
          </a:p>
        </p:txBody>
      </p:sp>
    </p:spTree>
    <p:extLst>
      <p:ext uri="{BB962C8B-B14F-4D97-AF65-F5344CB8AC3E}">
        <p14:creationId xmlns:p14="http://schemas.microsoft.com/office/powerpoint/2010/main" val="928203915"/>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1000" b="-1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858D3939-23F0-4356-862D-4A595872DD56}" type="datetimeFigureOut">
              <a:rPr lang="zh-TW" altLang="en-US" smtClean="0">
                <a:solidFill>
                  <a:prstClr val="black">
                    <a:tint val="75000"/>
                  </a:prstClr>
                </a:solidFill>
              </a:rPr>
              <a:pPr defTabSz="685800"/>
              <a:t>2020/6/10</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FB96D6D5-F9F3-4F98-BC7C-2E889E8BDFCC}" type="slidenum">
              <a:rPr lang="zh-TW" altLang="en-US" smtClean="0">
                <a:solidFill>
                  <a:prstClr val="black">
                    <a:tint val="75000"/>
                  </a:prstClr>
                </a:solidFill>
              </a:rPr>
              <a:pPr defTabSz="685800"/>
              <a:t>‹#›</a:t>
            </a:fld>
            <a:endParaRPr lang="zh-TW" altLang="en-US">
              <a:solidFill>
                <a:prstClr val="black">
                  <a:tint val="75000"/>
                </a:prstClr>
              </a:solidFill>
            </a:endParaRPr>
          </a:p>
        </p:txBody>
      </p:sp>
    </p:spTree>
    <p:extLst>
      <p:ext uri="{BB962C8B-B14F-4D97-AF65-F5344CB8AC3E}">
        <p14:creationId xmlns:p14="http://schemas.microsoft.com/office/powerpoint/2010/main" val="253327529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39.xml"/><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5uaBwAe2BhY" TargetMode="External"/><Relationship Id="rId2" Type="http://schemas.openxmlformats.org/officeDocument/2006/relationships/hyperlink" Target="https://www.youtube.com/watch?v=UlZtr9fjQc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onplf7sPzl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ctrTitle"/>
          </p:nvPr>
        </p:nvSpPr>
        <p:spPr>
          <a:xfrm>
            <a:off x="1622067" y="2350775"/>
            <a:ext cx="5883964" cy="2156400"/>
          </a:xfrm>
          <a:prstGeom prst="rect">
            <a:avLst/>
          </a:prstGeom>
        </p:spPr>
        <p:txBody>
          <a:bodyPr spcFirstLastPara="1" wrap="square" lIns="0" tIns="0" rIns="0" bIns="0" anchor="ctr" anchorCtr="0">
            <a:noAutofit/>
          </a:bodyPr>
          <a:lstStyle/>
          <a:p>
            <a:pPr>
              <a:spcBef>
                <a:spcPts val="1200"/>
              </a:spcBef>
            </a:pPr>
            <a:r>
              <a:rPr lang="en-US" altLang="zh-TW" dirty="0" smtClean="0">
                <a:latin typeface="+mj-lt"/>
              </a:rPr>
              <a:t>109</a:t>
            </a:r>
            <a:r>
              <a:rPr lang="zh-TW" altLang="en-US" dirty="0" smtClean="0">
                <a:latin typeface="jf金萱那提1.0 九分糖" panose="020B0A00000000000000" pitchFamily="34" charset="-120"/>
                <a:ea typeface="jf金萱那提1.0 九分糖" panose="020B0A00000000000000" pitchFamily="34" charset="-120"/>
              </a:rPr>
              <a:t>高二微課程</a:t>
            </a:r>
            <a:r>
              <a:rPr lang="en-US" altLang="zh-TW" dirty="0" smtClean="0">
                <a:latin typeface="jf金萱那提1.0 九分糖" panose="020B0A00000000000000" pitchFamily="34" charset="-120"/>
                <a:ea typeface="jf金萱那提1.0 九分糖" panose="020B0A00000000000000" pitchFamily="34" charset="-120"/>
              </a:rPr>
              <a:t/>
            </a:r>
            <a:br>
              <a:rPr lang="en-US" altLang="zh-TW" dirty="0" smtClean="0">
                <a:latin typeface="jf金萱那提1.0 九分糖" panose="020B0A00000000000000" pitchFamily="34" charset="-120"/>
                <a:ea typeface="jf金萱那提1.0 九分糖" panose="020B0A00000000000000" pitchFamily="34" charset="-120"/>
              </a:rPr>
            </a:br>
            <a:r>
              <a:rPr lang="en-US" altLang="zh-TW" sz="1000" dirty="0">
                <a:latin typeface="jf金萱那提1.0 九分糖" panose="020B0A00000000000000" pitchFamily="34" charset="-120"/>
                <a:ea typeface="jf金萱那提1.0 九分糖" panose="020B0A00000000000000" pitchFamily="34" charset="-120"/>
              </a:rPr>
              <a:t/>
            </a:r>
            <a:br>
              <a:rPr lang="en-US" altLang="zh-TW" sz="1000" dirty="0">
                <a:latin typeface="jf金萱那提1.0 九分糖" panose="020B0A00000000000000" pitchFamily="34" charset="-120"/>
                <a:ea typeface="jf金萱那提1.0 九分糖" panose="020B0A00000000000000" pitchFamily="34" charset="-120"/>
              </a:rPr>
            </a:br>
            <a:r>
              <a:rPr lang="en-US" altLang="zh-TW" sz="200" dirty="0">
                <a:latin typeface="jf金萱那提1.0 九分糖" panose="020B0A00000000000000" pitchFamily="34" charset="-120"/>
                <a:ea typeface="jf金萱那提1.0 九分糖" panose="020B0A00000000000000" pitchFamily="34" charset="-120"/>
              </a:rPr>
              <a:t/>
            </a:r>
            <a:br>
              <a:rPr lang="en-US" altLang="zh-TW" sz="200" dirty="0">
                <a:latin typeface="jf金萱那提1.0 九分糖" panose="020B0A00000000000000" pitchFamily="34" charset="-120"/>
                <a:ea typeface="jf金萱那提1.0 九分糖" panose="020B0A00000000000000" pitchFamily="34" charset="-120"/>
              </a:rPr>
            </a:br>
            <a:r>
              <a:rPr lang="en-US" altLang="zh-TW" sz="6000" dirty="0">
                <a:solidFill>
                  <a:schemeClr val="accent5">
                    <a:lumMod val="50000"/>
                  </a:schemeClr>
                </a:solidFill>
                <a:latin typeface="jf金萱那提1.0 九分糖" panose="020B0A00000000000000" pitchFamily="34" charset="-120"/>
                <a:ea typeface="jf金萱那提1.0 九分糖" panose="020B0A00000000000000" pitchFamily="34" charset="-120"/>
              </a:rPr>
              <a:t>Language-shield or spear</a:t>
            </a:r>
            <a:endParaRPr sz="6000" dirty="0">
              <a:solidFill>
                <a:schemeClr val="accent5">
                  <a:lumMod val="50000"/>
                </a:schemeClr>
              </a:solidFill>
            </a:endParaRPr>
          </a:p>
        </p:txBody>
      </p:sp>
    </p:spTree>
    <p:extLst>
      <p:ext uri="{BB962C8B-B14F-4D97-AF65-F5344CB8AC3E}">
        <p14:creationId xmlns:p14="http://schemas.microsoft.com/office/powerpoint/2010/main" val="2968726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單元四</a:t>
            </a:r>
            <a:endParaRPr lang="zh-TW" altLang="en-US" dirty="0"/>
          </a:p>
        </p:txBody>
      </p:sp>
      <p:sp>
        <p:nvSpPr>
          <p:cNvPr id="3" name="內容版面配置區 2"/>
          <p:cNvSpPr>
            <a:spLocks noGrp="1"/>
          </p:cNvSpPr>
          <p:nvPr>
            <p:ph idx="1"/>
          </p:nvPr>
        </p:nvSpPr>
        <p:spPr/>
        <p:txBody>
          <a:bodyPr/>
          <a:lstStyle/>
          <a:p>
            <a:r>
              <a:rPr lang="zh-TW" altLang="zh-TW" dirty="0"/>
              <a:t>再造顛峰</a:t>
            </a:r>
          </a:p>
          <a:p>
            <a:r>
              <a:rPr lang="zh-TW" altLang="zh-TW" dirty="0"/>
              <a:t>活動一：能力大考驗</a:t>
            </a:r>
          </a:p>
          <a:p>
            <a:r>
              <a:rPr lang="zh-TW" altLang="zh-TW" dirty="0"/>
              <a:t>活動二：真情時刻</a:t>
            </a:r>
          </a:p>
          <a:p>
            <a:r>
              <a:rPr lang="zh-TW" altLang="zh-TW" dirty="0"/>
              <a:t>教師再度播放音樂，回顧本單元活動與課程，使用中性平等語言所帶來的祥和氣氛，同時檢覈單元目標是否達成。</a:t>
            </a:r>
            <a:endParaRPr lang="zh-TW" altLang="en-US" dirty="0"/>
          </a:p>
        </p:txBody>
      </p:sp>
    </p:spTree>
    <p:extLst>
      <p:ext uri="{BB962C8B-B14F-4D97-AF65-F5344CB8AC3E}">
        <p14:creationId xmlns:p14="http://schemas.microsoft.com/office/powerpoint/2010/main" val="1202506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a:p>
        </p:txBody>
      </p:sp>
      <p:sp>
        <p:nvSpPr>
          <p:cNvPr id="3" name="副標題 2"/>
          <p:cNvSpPr>
            <a:spLocks noGrp="1"/>
          </p:cNvSpPr>
          <p:nvPr>
            <p:ph type="subTitle" idx="1"/>
          </p:nvPr>
        </p:nvSpPr>
        <p:spPr/>
        <p:txBody>
          <a:bodyPr/>
          <a:lstStyle/>
          <a:p>
            <a:endParaRPr lang="zh-TW" altLang="en-US"/>
          </a:p>
        </p:txBody>
      </p:sp>
      <p:pic>
        <p:nvPicPr>
          <p:cNvPr id="1026" name="Picture 2" descr="Super Mario Odyssey Donkey K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38976"/>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292487" y="1651006"/>
            <a:ext cx="6297769" cy="3551465"/>
          </a:xfrm>
          <a:prstGeom prst="rect">
            <a:avLst/>
          </a:prstGeom>
          <a:solidFill>
            <a:schemeClr val="bg1">
              <a:alpha val="75000"/>
            </a:schemeClr>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15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sz="495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電玩英文</a:t>
            </a:r>
            <a:endParaRPr lang="en-US" altLang="zh-TW" sz="495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en-US" altLang="zh-TW" sz="21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Game on! English in Online and Video Games</a:t>
            </a:r>
          </a:p>
          <a:p>
            <a:pPr algn="ctr"/>
            <a:endParaRPr lang="en-US" altLang="zh-TW"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endParaRPr lang="en-US" altLang="zh-TW" sz="21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sz="21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授課教師</a:t>
            </a:r>
            <a:r>
              <a:rPr lang="zh-TW" altLang="en-US" sz="21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a:t>
            </a:r>
            <a:r>
              <a:rPr lang="zh-TW" altLang="en-US" sz="21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鍾震老師</a:t>
            </a:r>
            <a:endParaRPr lang="zh-TW" altLang="en-US" sz="21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pic>
        <p:nvPicPr>
          <p:cNvPr id="1028" name="Picture 4" descr="任天堂明星大亂鬥參戰角色一覽- Komica wi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5783" y="3702877"/>
            <a:ext cx="2097406" cy="2097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196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1886" y="1085851"/>
            <a:ext cx="8436428" cy="4659086"/>
          </a:xfrm>
          <a:ln w="76200">
            <a:solidFill>
              <a:schemeClr val="accent4">
                <a:lumMod val="75000"/>
              </a:schemeClr>
            </a:solidFill>
          </a:ln>
        </p:spPr>
        <p:txBody>
          <a:bodyPr/>
          <a:lstStyle/>
          <a:p>
            <a:pPr marL="0" indent="0">
              <a:buNone/>
            </a:pPr>
            <a:endParaRPr lang="zh-TW" altLang="en-US" dirty="0"/>
          </a:p>
        </p:txBody>
      </p:sp>
      <p:pic>
        <p:nvPicPr>
          <p:cNvPr id="2050" name="Picture 2" descr="Arcade machine Premium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714" y="1310196"/>
            <a:ext cx="3461657" cy="4031969"/>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4267199" y="3149534"/>
            <a:ext cx="4479470" cy="1938992"/>
          </a:xfrm>
          <a:prstGeom prst="rect">
            <a:avLst/>
          </a:prstGeom>
          <a:no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以「電玩在地化」概念探究英文翻譯</a:t>
            </a:r>
            <a:r>
              <a:rPr lang="zh-TW" altLang="en-US"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結合時下流行之國際電競賽事，從廣泛多元的電玩遊戲及電競運動中體察英文的泛用性及重要性。</a:t>
            </a:r>
            <a:endParaRPr lang="zh-TW" altLang="en-US" sz="2400" b="1" dirty="0">
              <a:latin typeface="微軟正黑體" panose="020B0604030504040204" pitchFamily="34" charset="-120"/>
              <a:ea typeface="微軟正黑體" panose="020B0604030504040204" pitchFamily="34" charset="-120"/>
            </a:endParaRPr>
          </a:p>
        </p:txBody>
      </p:sp>
      <p:sp>
        <p:nvSpPr>
          <p:cNvPr id="6" name="矩形 5"/>
          <p:cNvSpPr/>
          <p:nvPr/>
        </p:nvSpPr>
        <p:spPr>
          <a:xfrm>
            <a:off x="4914899" y="1719191"/>
            <a:ext cx="2884715" cy="875111"/>
          </a:xfrm>
          <a:prstGeom prst="rect">
            <a:avLst/>
          </a:prstGeom>
          <a:solidFill>
            <a:schemeClr val="bg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300" b="1" dirty="0">
                <a:solidFill>
                  <a:schemeClr val="accent2">
                    <a:lumMod val="75000"/>
                  </a:schemeClr>
                </a:solidFill>
                <a:latin typeface="微軟正黑體" panose="020B0604030504040204" pitchFamily="34" charset="-120"/>
                <a:ea typeface="微軟正黑體" panose="020B0604030504040204" pitchFamily="34" charset="-120"/>
              </a:rPr>
              <a:t>課程說</a:t>
            </a:r>
            <a:r>
              <a:rPr lang="zh-TW" altLang="en-US" sz="3300" b="1" dirty="0">
                <a:solidFill>
                  <a:schemeClr val="accent2">
                    <a:lumMod val="75000"/>
                  </a:schemeClr>
                </a:solidFill>
                <a:latin typeface="微軟正黑體" panose="020B0604030504040204" pitchFamily="34" charset="-120"/>
                <a:ea typeface="微軟正黑體" panose="020B0604030504040204" pitchFamily="34" charset="-120"/>
              </a:rPr>
              <a:t>明</a:t>
            </a:r>
          </a:p>
        </p:txBody>
      </p:sp>
    </p:spTree>
    <p:extLst>
      <p:ext uri="{BB962C8B-B14F-4D97-AF65-F5344CB8AC3E}">
        <p14:creationId xmlns:p14="http://schemas.microsoft.com/office/powerpoint/2010/main" val="1766879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p:cNvSpPr txBox="1"/>
          <p:nvPr/>
        </p:nvSpPr>
        <p:spPr>
          <a:xfrm>
            <a:off x="152401" y="955222"/>
            <a:ext cx="8817428" cy="300082"/>
          </a:xfrm>
          <a:prstGeom prst="rect">
            <a:avLst/>
          </a:prstGeom>
          <a:noFill/>
          <a:ln w="76200">
            <a:solidFill>
              <a:schemeClr val="tx2">
                <a:lumMod val="75000"/>
              </a:schemeClr>
            </a:solidFill>
          </a:ln>
        </p:spPr>
        <p:txBody>
          <a:bodyPr wrap="square" rtlCol="0">
            <a:spAutoFit/>
          </a:bodyPr>
          <a:lstStyle/>
          <a:p>
            <a:endParaRPr lang="zh-TW" altLang="en-US" sz="1350" dirty="0"/>
          </a:p>
        </p:txBody>
      </p:sp>
      <p:sp>
        <p:nvSpPr>
          <p:cNvPr id="4" name="文字方塊 3"/>
          <p:cNvSpPr txBox="1"/>
          <p:nvPr/>
        </p:nvSpPr>
        <p:spPr>
          <a:xfrm>
            <a:off x="806913" y="2254477"/>
            <a:ext cx="4365170" cy="1200329"/>
          </a:xfrm>
          <a:prstGeom prst="rect">
            <a:avLst/>
          </a:prstGeom>
          <a:noFill/>
        </p:spPr>
        <p:txBody>
          <a:bodyPr wrap="square" rtlCol="0">
            <a:spAutoFit/>
          </a:bodyPr>
          <a:lstStyle/>
          <a:p>
            <a:pPr marL="342900" indent="-342900">
              <a:buFont typeface="Arial" panose="020B0604020202020204" pitchFamily="34" charset="0"/>
              <a:buChar char="•"/>
            </a:pPr>
            <a:r>
              <a:rPr lang="zh-TW" altLang="en-US" sz="2400" b="1" dirty="0">
                <a:latin typeface="微軟正黑體" panose="020B0604030504040204" pitchFamily="34" charset="-120"/>
                <a:ea typeface="微軟正黑體" panose="020B0604030504040204" pitchFamily="34" charset="-120"/>
              </a:rPr>
              <a:t>認識「電玩在地化」概念</a:t>
            </a:r>
            <a:endParaRPr lang="en-US" altLang="zh-TW" sz="2400" b="1" dirty="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400" b="1" dirty="0">
                <a:latin typeface="微軟正黑體" panose="020B0604030504040204" pitchFamily="34" charset="-120"/>
                <a:ea typeface="微軟正黑體" panose="020B0604030504040204" pitchFamily="34" charset="-120"/>
              </a:rPr>
              <a:t>要縱橫歐美服、國際服要會什麼單字</a:t>
            </a:r>
            <a:r>
              <a:rPr lang="en-US" altLang="zh-TW" sz="2400" b="1" dirty="0">
                <a:latin typeface="微軟正黑體" panose="020B0604030504040204" pitchFamily="34" charset="-120"/>
                <a:ea typeface="微軟正黑體" panose="020B0604030504040204" pitchFamily="34" charset="-120"/>
              </a:rPr>
              <a:t>?</a:t>
            </a:r>
          </a:p>
        </p:txBody>
      </p:sp>
      <p:sp>
        <p:nvSpPr>
          <p:cNvPr id="6" name="矩形 5"/>
          <p:cNvSpPr/>
          <p:nvPr/>
        </p:nvSpPr>
        <p:spPr>
          <a:xfrm>
            <a:off x="464051" y="1139368"/>
            <a:ext cx="3624880" cy="875111"/>
          </a:xfrm>
          <a:prstGeom prst="rect">
            <a:avLst/>
          </a:prstGeom>
          <a:solidFill>
            <a:schemeClr val="bg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300" b="1" dirty="0">
                <a:solidFill>
                  <a:schemeClr val="tx1">
                    <a:lumMod val="65000"/>
                    <a:lumOff val="35000"/>
                  </a:schemeClr>
                </a:solidFill>
                <a:latin typeface="微軟正黑體" panose="020B0604030504040204" pitchFamily="34" charset="-120"/>
                <a:ea typeface="微軟正黑體" panose="020B0604030504040204" pitchFamily="34" charset="-120"/>
              </a:rPr>
              <a:t>Game Language</a:t>
            </a:r>
            <a:endParaRPr lang="zh-TW" altLang="en-US" sz="33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grpSp>
        <p:nvGrpSpPr>
          <p:cNvPr id="5" name="群組 4"/>
          <p:cNvGrpSpPr/>
          <p:nvPr/>
        </p:nvGrpSpPr>
        <p:grpSpPr>
          <a:xfrm>
            <a:off x="464051" y="3647451"/>
            <a:ext cx="2956777" cy="2142378"/>
            <a:chOff x="262511" y="2515551"/>
            <a:chExt cx="4207889" cy="2770695"/>
          </a:xfrm>
        </p:grpSpPr>
        <p:pic>
          <p:nvPicPr>
            <p:cNvPr id="3078" name="Picture 6" descr="惡靈古堡2 重製版87項獎勵解鎖條件一覽| 娛樂計程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11" y="2515551"/>
              <a:ext cx="4207889" cy="2632937"/>
            </a:xfrm>
            <a:prstGeom prst="rect">
              <a:avLst/>
            </a:prstGeom>
            <a:noFill/>
            <a:extLst>
              <a:ext uri="{909E8E84-426E-40DD-AFC4-6F175D3DCCD1}">
                <a14:hiddenFill xmlns:a14="http://schemas.microsoft.com/office/drawing/2010/main">
                  <a:solidFill>
                    <a:srgbClr val="FFFFFF"/>
                  </a:solidFill>
                </a14:hiddenFill>
              </a:ext>
            </a:extLst>
          </p:spPr>
        </p:pic>
        <p:sp>
          <p:nvSpPr>
            <p:cNvPr id="2" name="圓角矩形 1"/>
            <p:cNvSpPr/>
            <p:nvPr/>
          </p:nvSpPr>
          <p:spPr>
            <a:xfrm>
              <a:off x="2046598" y="4531927"/>
              <a:ext cx="2423802" cy="754319"/>
            </a:xfrm>
            <a:prstGeom prst="roundRect">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惡靈古堡</a:t>
              </a:r>
              <a:r>
                <a:rPr lang="en-US" altLang="zh-TW" b="1" dirty="0">
                  <a:solidFill>
                    <a:schemeClr val="tx1"/>
                  </a:solidFill>
                  <a:latin typeface="微軟正黑體" panose="020B0604030504040204" pitchFamily="34" charset="-120"/>
                  <a:ea typeface="微軟正黑體" panose="020B0604030504040204" pitchFamily="34" charset="-120"/>
                </a:rPr>
                <a:t>?</a:t>
              </a:r>
            </a:p>
            <a:p>
              <a:pPr algn="ctr"/>
              <a:r>
                <a:rPr lang="zh-TW" altLang="en-US" b="1" dirty="0">
                  <a:solidFill>
                    <a:schemeClr val="tx1"/>
                  </a:solidFill>
                  <a:latin typeface="微軟正黑體" panose="020B0604030504040204" pitchFamily="34" charset="-120"/>
                  <a:ea typeface="微軟正黑體" panose="020B0604030504040204" pitchFamily="34" charset="-120"/>
                </a:rPr>
                <a:t>生化危機</a:t>
              </a:r>
              <a:r>
                <a:rPr lang="en-US" altLang="zh-TW" b="1" dirty="0">
                  <a:solidFill>
                    <a:schemeClr val="tx1"/>
                  </a:solidFill>
                  <a:latin typeface="微軟正黑體" panose="020B0604030504040204" pitchFamily="34" charset="-120"/>
                  <a:ea typeface="微軟正黑體" panose="020B0604030504040204" pitchFamily="34" charset="-120"/>
                </a:rPr>
                <a:t>?</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grpSp>
      <p:grpSp>
        <p:nvGrpSpPr>
          <p:cNvPr id="7" name="群組 6"/>
          <p:cNvGrpSpPr/>
          <p:nvPr/>
        </p:nvGrpSpPr>
        <p:grpSpPr>
          <a:xfrm>
            <a:off x="3786844" y="3647452"/>
            <a:ext cx="3321782" cy="2078021"/>
            <a:chOff x="7429981" y="3512457"/>
            <a:chExt cx="4538988" cy="2700507"/>
          </a:xfrm>
        </p:grpSpPr>
        <p:pic>
          <p:nvPicPr>
            <p:cNvPr id="3074" name="Picture 2" descr="User Interface Optimiz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981" y="3512457"/>
              <a:ext cx="4500846" cy="2700507"/>
            </a:xfrm>
            <a:prstGeom prst="rect">
              <a:avLst/>
            </a:prstGeom>
            <a:noFill/>
            <a:extLst>
              <a:ext uri="{909E8E84-426E-40DD-AFC4-6F175D3DCCD1}">
                <a14:hiddenFill xmlns:a14="http://schemas.microsoft.com/office/drawing/2010/main">
                  <a:solidFill>
                    <a:srgbClr val="FFFFFF"/>
                  </a:solidFill>
                </a14:hiddenFill>
              </a:ext>
            </a:extLst>
          </p:spPr>
        </p:pic>
        <p:sp>
          <p:nvSpPr>
            <p:cNvPr id="12" name="圓角矩形 11"/>
            <p:cNvSpPr/>
            <p:nvPr/>
          </p:nvSpPr>
          <p:spPr>
            <a:xfrm>
              <a:off x="9680404" y="5458645"/>
              <a:ext cx="2288565" cy="754319"/>
            </a:xfrm>
            <a:prstGeom prst="roundRect">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latin typeface="微軟正黑體" panose="020B0604030504040204" pitchFamily="34" charset="-120"/>
                  <a:ea typeface="微軟正黑體" panose="020B0604030504040204" pitchFamily="34" charset="-120"/>
                </a:rPr>
                <a:t>UI</a:t>
              </a:r>
              <a:r>
                <a:rPr lang="zh-TW" altLang="en-US" b="1" dirty="0">
                  <a:solidFill>
                    <a:schemeClr val="tx1"/>
                  </a:solidFill>
                  <a:latin typeface="微軟正黑體" panose="020B0604030504040204" pitchFamily="34" charset="-120"/>
                  <a:ea typeface="微軟正黑體" panose="020B0604030504040204" pitchFamily="34" charset="-120"/>
                </a:rPr>
                <a:t>是什麼</a:t>
              </a:r>
              <a:r>
                <a:rPr lang="en-US" altLang="zh-TW" b="1" dirty="0">
                  <a:solidFill>
                    <a:schemeClr val="tx1"/>
                  </a:solidFill>
                  <a:latin typeface="微軟正黑體" panose="020B0604030504040204" pitchFamily="34" charset="-120"/>
                  <a:ea typeface="微軟正黑體" panose="020B0604030504040204" pitchFamily="34" charset="-120"/>
                </a:rPr>
                <a:t>?</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grpSp>
      <p:sp>
        <p:nvSpPr>
          <p:cNvPr id="19" name="甜甜圈 18"/>
          <p:cNvSpPr/>
          <p:nvPr/>
        </p:nvSpPr>
        <p:spPr>
          <a:xfrm>
            <a:off x="7254823" y="3431722"/>
            <a:ext cx="1540894" cy="1539374"/>
          </a:xfrm>
          <a:prstGeom prst="donut">
            <a:avLst>
              <a:gd name="adj" fmla="val 62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300" b="1" dirty="0">
                <a:solidFill>
                  <a:schemeClr val="tx1"/>
                </a:solidFill>
              </a:rPr>
              <a:t>Noob?</a:t>
            </a:r>
            <a:endParaRPr lang="zh-TW" altLang="en-US" sz="3300" b="1" dirty="0">
              <a:solidFill>
                <a:schemeClr val="tx1"/>
              </a:solidFill>
            </a:endParaRPr>
          </a:p>
        </p:txBody>
      </p:sp>
      <p:sp>
        <p:nvSpPr>
          <p:cNvPr id="20" name="甜甜圈 19"/>
          <p:cNvSpPr/>
          <p:nvPr/>
        </p:nvSpPr>
        <p:spPr>
          <a:xfrm>
            <a:off x="7192139" y="1576923"/>
            <a:ext cx="1540894" cy="1539374"/>
          </a:xfrm>
          <a:prstGeom prst="donut">
            <a:avLst>
              <a:gd name="adj" fmla="val 625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300" b="1" dirty="0">
                <a:solidFill>
                  <a:schemeClr val="tx1"/>
                </a:solidFill>
              </a:rPr>
              <a:t>Buff?</a:t>
            </a:r>
            <a:endParaRPr lang="zh-TW" altLang="en-US" sz="3300" b="1" dirty="0">
              <a:solidFill>
                <a:schemeClr val="tx1"/>
              </a:solidFill>
            </a:endParaRPr>
          </a:p>
        </p:txBody>
      </p:sp>
      <p:sp>
        <p:nvSpPr>
          <p:cNvPr id="21" name="甜甜圈 20"/>
          <p:cNvSpPr/>
          <p:nvPr/>
        </p:nvSpPr>
        <p:spPr>
          <a:xfrm>
            <a:off x="5411664" y="1576923"/>
            <a:ext cx="1540894" cy="1539374"/>
          </a:xfrm>
          <a:prstGeom prst="donut">
            <a:avLst>
              <a:gd name="adj" fmla="val 625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300" b="1" dirty="0">
                <a:solidFill>
                  <a:schemeClr val="tx1"/>
                </a:solidFill>
              </a:rPr>
              <a:t>Nerf?</a:t>
            </a:r>
            <a:endParaRPr lang="zh-TW" altLang="en-US" sz="3300" b="1" dirty="0">
              <a:solidFill>
                <a:schemeClr val="tx1"/>
              </a:solidFill>
            </a:endParaRPr>
          </a:p>
        </p:txBody>
      </p:sp>
    </p:spTree>
    <p:extLst>
      <p:ext uri="{BB962C8B-B14F-4D97-AF65-F5344CB8AC3E}">
        <p14:creationId xmlns:p14="http://schemas.microsoft.com/office/powerpoint/2010/main" val="1553698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1886" y="1085851"/>
            <a:ext cx="8436428" cy="4659086"/>
          </a:xfrm>
          <a:ln w="76200">
            <a:solidFill>
              <a:srgbClr val="00B050"/>
            </a:solidFill>
          </a:ln>
        </p:spPr>
        <p:txBody>
          <a:bodyPr/>
          <a:lstStyle/>
          <a:p>
            <a:pPr marL="0" indent="0">
              <a:buNone/>
            </a:pPr>
            <a:endParaRPr lang="en-US" altLang="zh-TW" dirty="0" smtClean="0"/>
          </a:p>
          <a:p>
            <a:pPr marL="0" indent="0">
              <a:buNone/>
            </a:pPr>
            <a:endParaRPr lang="zh-TW" altLang="en-US" dirty="0"/>
          </a:p>
        </p:txBody>
      </p:sp>
      <p:sp>
        <p:nvSpPr>
          <p:cNvPr id="4" name="文字方塊 3"/>
          <p:cNvSpPr txBox="1"/>
          <p:nvPr/>
        </p:nvSpPr>
        <p:spPr>
          <a:xfrm>
            <a:off x="3842041" y="2008336"/>
            <a:ext cx="4986272" cy="830997"/>
          </a:xfrm>
          <a:prstGeom prst="rect">
            <a:avLst/>
          </a:prstGeom>
          <a:noFill/>
        </p:spPr>
        <p:txBody>
          <a:bodyPr wrap="square" rtlCol="0">
            <a:spAutoFit/>
          </a:bodyPr>
          <a:lstStyle/>
          <a:p>
            <a:pPr marL="342900" indent="-342900">
              <a:buFont typeface="Arial" panose="020B0604020202020204" pitchFamily="34" charset="0"/>
              <a:buChar char="•"/>
            </a:pPr>
            <a:r>
              <a:rPr lang="zh-TW" altLang="en-US" sz="2400" b="1" dirty="0">
                <a:latin typeface="微軟正黑體" panose="020B0604030504040204" pitchFamily="34" charset="-120"/>
                <a:ea typeface="微軟正黑體" panose="020B0604030504040204" pitchFamily="34" charset="-120"/>
              </a:rPr>
              <a:t>了解電玩實況主的魅力何在</a:t>
            </a:r>
            <a:endParaRPr lang="en-US" altLang="zh-TW" sz="2400" b="1" dirty="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400" b="1" dirty="0">
                <a:latin typeface="微軟正黑體" panose="020B0604030504040204" pitchFamily="34" charset="-120"/>
                <a:ea typeface="微軟正黑體" panose="020B0604030504040204" pitchFamily="34" charset="-120"/>
              </a:rPr>
              <a:t>如何生動地介紹</a:t>
            </a:r>
            <a:r>
              <a:rPr lang="en-US" altLang="zh-TW" sz="2400" b="1" dirty="0">
                <a:latin typeface="微軟正黑體" panose="020B0604030504040204" pitchFamily="34" charset="-120"/>
                <a:ea typeface="微軟正黑體" panose="020B0604030504040204" pitchFamily="34" charset="-120"/>
              </a:rPr>
              <a:t>&amp;</a:t>
            </a:r>
            <a:r>
              <a:rPr lang="zh-TW" altLang="en-US" sz="2400" b="1" dirty="0">
                <a:latin typeface="微軟正黑體" panose="020B0604030504040204" pitchFamily="34" charset="-120"/>
                <a:ea typeface="微軟正黑體" panose="020B0604030504040204" pitchFamily="34" charset="-120"/>
              </a:rPr>
              <a:t>推銷遊戲產品</a:t>
            </a:r>
            <a:r>
              <a:rPr lang="en-US" altLang="zh-TW" sz="2400" b="1" dirty="0">
                <a:latin typeface="微軟正黑體" panose="020B0604030504040204" pitchFamily="34" charset="-120"/>
                <a:ea typeface="微軟正黑體" panose="020B0604030504040204" pitchFamily="34" charset="-120"/>
              </a:rPr>
              <a:t>?</a:t>
            </a:r>
            <a:endParaRPr lang="zh-TW" altLang="en-US" sz="2400" b="1" dirty="0">
              <a:latin typeface="微軟正黑體" panose="020B0604030504040204" pitchFamily="34" charset="-120"/>
              <a:ea typeface="微軟正黑體" panose="020B0604030504040204" pitchFamily="34" charset="-120"/>
            </a:endParaRPr>
          </a:p>
        </p:txBody>
      </p:sp>
      <p:sp>
        <p:nvSpPr>
          <p:cNvPr id="6" name="矩形 5"/>
          <p:cNvSpPr/>
          <p:nvPr/>
        </p:nvSpPr>
        <p:spPr>
          <a:xfrm>
            <a:off x="674606" y="1941139"/>
            <a:ext cx="2884715" cy="875111"/>
          </a:xfrm>
          <a:prstGeom prst="rect">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300" b="1" dirty="0">
                <a:solidFill>
                  <a:schemeClr val="accent6">
                    <a:lumMod val="75000"/>
                  </a:schemeClr>
                </a:solidFill>
                <a:latin typeface="微軟正黑體" panose="020B0604030504040204" pitchFamily="34" charset="-120"/>
                <a:ea typeface="微軟正黑體" panose="020B0604030504040204" pitchFamily="34" charset="-120"/>
              </a:rPr>
              <a:t>Game Craze</a:t>
            </a:r>
            <a:endParaRPr lang="zh-TW" altLang="en-US" sz="3300" b="1" dirty="0">
              <a:solidFill>
                <a:schemeClr val="accent6">
                  <a:lumMod val="75000"/>
                </a:schemeClr>
              </a:solidFill>
              <a:latin typeface="微軟正黑體" panose="020B0604030504040204" pitchFamily="34" charset="-120"/>
              <a:ea typeface="微軟正黑體" panose="020B0604030504040204" pitchFamily="34" charset="-120"/>
            </a:endParaRPr>
          </a:p>
        </p:txBody>
      </p:sp>
      <p:pic>
        <p:nvPicPr>
          <p:cNvPr id="1026" name="Picture 2" descr="www.bencinstudios.com/wp-content/uploads/201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787" y="3209030"/>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遊戲推薦】2020最新！盤點五月Switch推薦遊戲！除了動森還能玩什麼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5190" y="3415393"/>
            <a:ext cx="3235544" cy="1817681"/>
          </a:xfrm>
          <a:prstGeom prst="rect">
            <a:avLst/>
          </a:prstGeom>
          <a:noFill/>
          <a:extLst>
            <a:ext uri="{909E8E84-426E-40DD-AFC4-6F175D3DCCD1}">
              <a14:hiddenFill xmlns:a14="http://schemas.microsoft.com/office/drawing/2010/main">
                <a:solidFill>
                  <a:srgbClr val="FFFFFF"/>
                </a:solidFill>
              </a14:hiddenFill>
            </a:ext>
          </a:extLst>
        </p:spPr>
      </p:pic>
      <p:sp>
        <p:nvSpPr>
          <p:cNvPr id="11" name="圓角矩形 10"/>
          <p:cNvSpPr/>
          <p:nvPr/>
        </p:nvSpPr>
        <p:spPr>
          <a:xfrm>
            <a:off x="2250583" y="4939429"/>
            <a:ext cx="1907026" cy="583260"/>
          </a:xfrm>
          <a:prstGeom prst="roundRect">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直播主風範學習</a:t>
            </a:r>
            <a:endParaRPr lang="en-US" altLang="zh-TW" b="1" dirty="0">
              <a:solidFill>
                <a:schemeClr val="tx1"/>
              </a:solidFill>
              <a:latin typeface="微軟正黑體" panose="020B0604030504040204" pitchFamily="34" charset="-120"/>
              <a:ea typeface="微軟正黑體" panose="020B0604030504040204" pitchFamily="34" charset="-120"/>
            </a:endParaRPr>
          </a:p>
        </p:txBody>
      </p:sp>
      <p:sp>
        <p:nvSpPr>
          <p:cNvPr id="12" name="圓角矩形 11"/>
          <p:cNvSpPr/>
          <p:nvPr/>
        </p:nvSpPr>
        <p:spPr>
          <a:xfrm>
            <a:off x="6326566" y="4939429"/>
            <a:ext cx="1907026" cy="583260"/>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學習電玩頻道</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r>
              <a:rPr lang="zh-TW" altLang="en-US" b="1" dirty="0">
                <a:solidFill>
                  <a:schemeClr val="tx1"/>
                </a:solidFill>
                <a:latin typeface="微軟正黑體" panose="020B0604030504040204" pitchFamily="34" charset="-120"/>
                <a:ea typeface="微軟正黑體" panose="020B0604030504040204" pitchFamily="34" charset="-120"/>
              </a:rPr>
              <a:t>介紹遊戲產品</a:t>
            </a:r>
            <a:endParaRPr lang="en-US" altLang="zh-TW"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20655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1886" y="1085851"/>
            <a:ext cx="8436428" cy="4659086"/>
          </a:xfrm>
          <a:ln w="76200">
            <a:solidFill>
              <a:schemeClr val="accent1">
                <a:lumMod val="50000"/>
              </a:schemeClr>
            </a:solidFill>
          </a:ln>
        </p:spPr>
        <p:txBody>
          <a:bodyPr/>
          <a:lstStyle/>
          <a:p>
            <a:pPr marL="0" indent="0">
              <a:buNone/>
            </a:pPr>
            <a:endParaRPr lang="en-US" altLang="zh-TW" dirty="0" smtClean="0"/>
          </a:p>
          <a:p>
            <a:pPr marL="0" indent="0">
              <a:buNone/>
            </a:pPr>
            <a:endParaRPr lang="zh-TW" altLang="en-US" dirty="0"/>
          </a:p>
        </p:txBody>
      </p:sp>
      <p:sp>
        <p:nvSpPr>
          <p:cNvPr id="4" name="文字方塊 3"/>
          <p:cNvSpPr txBox="1"/>
          <p:nvPr/>
        </p:nvSpPr>
        <p:spPr>
          <a:xfrm>
            <a:off x="703915" y="2525323"/>
            <a:ext cx="4986272" cy="1200329"/>
          </a:xfrm>
          <a:prstGeom prst="rect">
            <a:avLst/>
          </a:prstGeom>
          <a:noFill/>
        </p:spPr>
        <p:txBody>
          <a:bodyPr wrap="square" rtlCol="0">
            <a:spAutoFit/>
          </a:bodyPr>
          <a:lstStyle/>
          <a:p>
            <a:pPr marL="342900" indent="-342900">
              <a:buFont typeface="Arial" panose="020B0604020202020204" pitchFamily="34" charset="0"/>
              <a:buChar char="•"/>
            </a:pPr>
            <a:r>
              <a:rPr lang="zh-TW" altLang="en-US" sz="2400" b="1" dirty="0">
                <a:latin typeface="微軟正黑體" panose="020B0604030504040204" pitchFamily="34" charset="-120"/>
                <a:ea typeface="微軟正黑體" panose="020B0604030504040204" pitchFamily="34" charset="-120"/>
              </a:rPr>
              <a:t>如何以英文轉播遊戲遊玩實況</a:t>
            </a:r>
            <a:r>
              <a:rPr lang="en-US" altLang="zh-TW" sz="2400" b="1" dirty="0">
                <a:latin typeface="微軟正黑體" panose="020B0604030504040204" pitchFamily="34" charset="-120"/>
                <a:ea typeface="微軟正黑體" panose="020B0604030504040204" pitchFamily="34" charset="-120"/>
              </a:rPr>
              <a:t>?</a:t>
            </a:r>
            <a:endParaRPr lang="en-US" altLang="zh-TW" sz="2400" b="1" dirty="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400" b="1" dirty="0">
                <a:latin typeface="微軟正黑體" panose="020B0604030504040204" pitchFamily="34" charset="-120"/>
                <a:ea typeface="微軟正黑體" panose="020B0604030504040204" pitchFamily="34" charset="-120"/>
              </a:rPr>
              <a:t>如何拿捏訪問問題的設計</a:t>
            </a:r>
            <a:r>
              <a:rPr lang="en-US" altLang="zh-TW" sz="2400" b="1" dirty="0">
                <a:latin typeface="微軟正黑體" panose="020B0604030504040204" pitchFamily="34" charset="-120"/>
                <a:ea typeface="微軟正黑體" panose="020B0604030504040204" pitchFamily="34" charset="-120"/>
              </a:rPr>
              <a:t>?</a:t>
            </a:r>
          </a:p>
          <a:p>
            <a:pPr marL="342900" indent="-342900">
              <a:buFont typeface="Arial" panose="020B0604020202020204" pitchFamily="34" charset="0"/>
              <a:buChar char="•"/>
            </a:pPr>
            <a:endParaRPr lang="en-US" altLang="zh-TW" sz="2400" b="1" dirty="0">
              <a:latin typeface="微軟正黑體" panose="020B0604030504040204" pitchFamily="34" charset="-120"/>
              <a:ea typeface="微軟正黑體" panose="020B0604030504040204" pitchFamily="34" charset="-120"/>
            </a:endParaRPr>
          </a:p>
        </p:txBody>
      </p:sp>
      <p:sp>
        <p:nvSpPr>
          <p:cNvPr id="6" name="矩形 5"/>
          <p:cNvSpPr/>
          <p:nvPr/>
        </p:nvSpPr>
        <p:spPr>
          <a:xfrm>
            <a:off x="2009013" y="1323889"/>
            <a:ext cx="5202173" cy="875111"/>
          </a:xfrm>
          <a:prstGeom prst="rect">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300" b="1" dirty="0" err="1">
                <a:solidFill>
                  <a:srgbClr val="0070C0"/>
                </a:solidFill>
                <a:latin typeface="微軟正黑體" panose="020B0604030504040204" pitchFamily="34" charset="-120"/>
                <a:ea typeface="微軟正黑體" panose="020B0604030504040204" pitchFamily="34" charset="-120"/>
              </a:rPr>
              <a:t>Esport</a:t>
            </a:r>
            <a:r>
              <a:rPr lang="en-US" altLang="zh-TW" sz="3300" b="1" dirty="0">
                <a:solidFill>
                  <a:srgbClr val="0070C0"/>
                </a:solidFill>
                <a:latin typeface="微軟正黑體" panose="020B0604030504040204" pitchFamily="34" charset="-120"/>
                <a:ea typeface="微軟正黑體" panose="020B0604030504040204" pitchFamily="34" charset="-120"/>
              </a:rPr>
              <a:t> Live Streaming</a:t>
            </a:r>
            <a:endParaRPr lang="zh-TW" altLang="en-US" sz="3300" b="1" dirty="0">
              <a:solidFill>
                <a:srgbClr val="0070C0"/>
              </a:solidFill>
              <a:latin typeface="微軟正黑體" panose="020B0604030504040204" pitchFamily="34" charset="-120"/>
              <a:ea typeface="微軟正黑體" panose="020B0604030504040204" pitchFamily="34" charset="-120"/>
            </a:endParaRPr>
          </a:p>
        </p:txBody>
      </p:sp>
      <p:pic>
        <p:nvPicPr>
          <p:cNvPr id="2" name="Picture 2" descr="News Interview Sticker by Telemetro Report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6411015" y="2768144"/>
            <a:ext cx="2417299" cy="24172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mmentator Svg Png Icon Free Download (#530986) - OnlineWebFonts.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601" y="3863150"/>
            <a:ext cx="1911006" cy="1881786"/>
          </a:xfrm>
          <a:prstGeom prst="rect">
            <a:avLst/>
          </a:prstGeom>
          <a:noFill/>
          <a:extLst>
            <a:ext uri="{909E8E84-426E-40DD-AFC4-6F175D3DCCD1}">
              <a14:hiddenFill xmlns:a14="http://schemas.microsoft.com/office/drawing/2010/main">
                <a:solidFill>
                  <a:srgbClr val="FFFFFF"/>
                </a:solidFill>
              </a14:hiddenFill>
            </a:ext>
          </a:extLst>
        </p:spPr>
      </p:pic>
      <p:sp>
        <p:nvSpPr>
          <p:cNvPr id="5" name="橢圓形圖說文字 4"/>
          <p:cNvSpPr/>
          <p:nvPr/>
        </p:nvSpPr>
        <p:spPr>
          <a:xfrm>
            <a:off x="2974410" y="3648122"/>
            <a:ext cx="2853551" cy="1537321"/>
          </a:xfrm>
          <a:prstGeom prst="wedgeEllipseCallout">
            <a:avLst>
              <a:gd name="adj1" fmla="val -48194"/>
              <a:gd name="adj2" fmla="val 46673"/>
            </a:avLst>
          </a:prstGeom>
          <a:solidFill>
            <a:schemeClr val="bg1"/>
          </a:solidFill>
          <a:ln w="28575">
            <a:solidFill>
              <a:schemeClr val="accent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latin typeface="Arial Rounded MT Bold" panose="020F0704030504030204" pitchFamily="34" charset="0"/>
              </a:rPr>
              <a:t>The </a:t>
            </a:r>
            <a:r>
              <a:rPr lang="en-US" altLang="zh-TW" b="1" dirty="0" err="1">
                <a:solidFill>
                  <a:schemeClr val="tx1"/>
                </a:solidFill>
                <a:latin typeface="Arial Rounded MT Bold" panose="020F0704030504030204" pitchFamily="34" charset="0"/>
              </a:rPr>
              <a:t>sidesteping</a:t>
            </a:r>
            <a:r>
              <a:rPr lang="en-US" altLang="zh-TW" b="1" dirty="0">
                <a:solidFill>
                  <a:schemeClr val="tx1"/>
                </a:solidFill>
                <a:latin typeface="Arial Rounded MT Bold" panose="020F0704030504030204" pitchFamily="34" charset="0"/>
              </a:rPr>
              <a:t> is amazing!</a:t>
            </a:r>
            <a:endParaRPr lang="zh-TW" altLang="en-US" b="1"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740019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uper Mario Odyssey Donkey K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38976"/>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5" name="矩形 4"/>
          <p:cNvSpPr/>
          <p:nvPr/>
        </p:nvSpPr>
        <p:spPr>
          <a:xfrm>
            <a:off x="786051" y="1524396"/>
            <a:ext cx="7306390" cy="3551465"/>
          </a:xfrm>
          <a:prstGeom prst="rect">
            <a:avLst/>
          </a:prstGeom>
          <a:solidFill>
            <a:schemeClr val="bg1">
              <a:alpha val="75000"/>
            </a:schemeClr>
          </a:solid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7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選修條件：</a:t>
            </a:r>
            <a:endParaRPr lang="en-US" altLang="zh-TW" sz="27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endParaRPr lang="en-US" altLang="zh-TW" sz="27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marL="557213" indent="-557213">
              <a:buFont typeface="+mj-lt"/>
              <a:buAutoNum type="arabicPeriod"/>
            </a:pPr>
            <a:r>
              <a:rPr lang="zh-TW" altLang="en-US" sz="27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需遊玩至少一款電玩遊戲（線上、手遊、電玩主機皆可</a:t>
            </a:r>
            <a:r>
              <a:rPr lang="zh-TW" altLang="en-US" sz="27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a:t>
            </a:r>
            <a:endParaRPr lang="en-US" altLang="zh-TW" sz="27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marL="557213" indent="-557213">
              <a:buFont typeface="+mj-lt"/>
              <a:buAutoNum type="arabicPeriod"/>
            </a:pPr>
            <a:endParaRPr lang="en-US" altLang="zh-TW" sz="27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marL="557213" indent="-557213">
              <a:buFont typeface="+mj-lt"/>
              <a:buAutoNum type="arabicPeriod"/>
            </a:pPr>
            <a:r>
              <a:rPr lang="zh-TW" altLang="en-US" sz="27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對英文學習有興趣之同學。</a:t>
            </a:r>
            <a:endParaRPr lang="en-US" altLang="zh-TW" sz="27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marL="557213" indent="-557213">
              <a:buFont typeface="+mj-lt"/>
              <a:buAutoNum type="arabicPeriod"/>
            </a:pPr>
            <a:endParaRPr lang="en-US" altLang="zh-TW" sz="27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pic>
        <p:nvPicPr>
          <p:cNvPr id="2050" name="Picture 2" descr="鬥士| 任天堂明星大亂鬥特別版| 任天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3217" y="2935751"/>
            <a:ext cx="2717100" cy="298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760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1718" y="-562519"/>
            <a:ext cx="9699172" cy="23251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latin typeface="Calibri" panose="020F0502020204030204"/>
              <a:ea typeface="新細明體" panose="02020500000000000000" pitchFamily="18" charset="-120"/>
            </a:endParaRPr>
          </a:p>
        </p:txBody>
      </p:sp>
      <p:sp>
        <p:nvSpPr>
          <p:cNvPr id="5" name="矩形 4"/>
          <p:cNvSpPr/>
          <p:nvPr/>
        </p:nvSpPr>
        <p:spPr>
          <a:xfrm>
            <a:off x="-131719" y="4483945"/>
            <a:ext cx="9699172" cy="23251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latin typeface="Calibri" panose="020F0502020204030204"/>
              <a:ea typeface="新細明體" panose="02020500000000000000" pitchFamily="18" charset="-120"/>
            </a:endParaRPr>
          </a:p>
        </p:txBody>
      </p:sp>
      <p:sp>
        <p:nvSpPr>
          <p:cNvPr id="2" name="標題 1"/>
          <p:cNvSpPr>
            <a:spLocks noGrp="1"/>
          </p:cNvSpPr>
          <p:nvPr>
            <p:ph type="ctrTitle"/>
          </p:nvPr>
        </p:nvSpPr>
        <p:spPr>
          <a:xfrm>
            <a:off x="1126942" y="3944591"/>
            <a:ext cx="6858000" cy="1790700"/>
          </a:xfrm>
        </p:spPr>
        <p:txBody>
          <a:bodyPr>
            <a:normAutofit/>
          </a:bodyPr>
          <a:lstStyle/>
          <a:p>
            <a:r>
              <a:rPr lang="zh-TW" altLang="zh-TW" dirty="0">
                <a:solidFill>
                  <a:schemeClr val="bg1"/>
                </a:solidFill>
                <a:latin typeface="Noto Sans CJK TC Medium" panose="020B0600000000000000" pitchFamily="34" charset="-120"/>
                <a:ea typeface="Noto Sans CJK TC Medium" panose="020B0600000000000000" pitchFamily="34" charset="-120"/>
              </a:rPr>
              <a:t>電影就是教科書</a:t>
            </a:r>
            <a:r>
              <a:rPr lang="zh-TW" altLang="zh-TW" dirty="0" smtClean="0">
                <a:solidFill>
                  <a:schemeClr val="bg1"/>
                </a:solidFill>
                <a:latin typeface="Noto Sans CJK TC Medium" panose="020B0600000000000000" pitchFamily="34" charset="-120"/>
                <a:ea typeface="Noto Sans CJK TC Medium" panose="020B0600000000000000" pitchFamily="34" charset="-120"/>
              </a:rPr>
              <a:t>啊</a:t>
            </a:r>
            <a:r>
              <a:rPr lang="en-US" altLang="zh-TW" dirty="0" smtClean="0">
                <a:solidFill>
                  <a:schemeClr val="bg1"/>
                </a:solidFill>
                <a:latin typeface="Noto Sans CJK TC Medium" panose="020B0600000000000000" pitchFamily="34" charset="-120"/>
                <a:ea typeface="Noto Sans CJK TC Medium" panose="020B0600000000000000" pitchFamily="34" charset="-120"/>
              </a:rPr>
              <a:t/>
            </a:r>
            <a:br>
              <a:rPr lang="en-US" altLang="zh-TW" dirty="0" smtClean="0">
                <a:solidFill>
                  <a:schemeClr val="bg1"/>
                </a:solidFill>
                <a:latin typeface="Noto Sans CJK TC Medium" panose="020B0600000000000000" pitchFamily="34" charset="-120"/>
                <a:ea typeface="Noto Sans CJK TC Medium" panose="020B0600000000000000" pitchFamily="34" charset="-120"/>
              </a:rPr>
            </a:br>
            <a:r>
              <a:rPr lang="en-US" altLang="zh-TW" sz="21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Life goes on, and so does the movie!</a:t>
            </a:r>
            <a:endParaRPr lang="zh-TW" altLang="en-US" sz="21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3" name="副標題 2"/>
          <p:cNvSpPr>
            <a:spLocks noGrp="1"/>
          </p:cNvSpPr>
          <p:nvPr>
            <p:ph type="subTitle" idx="1"/>
          </p:nvPr>
        </p:nvSpPr>
        <p:spPr>
          <a:xfrm>
            <a:off x="1288867" y="986135"/>
            <a:ext cx="6858000" cy="1241822"/>
          </a:xfrm>
        </p:spPr>
        <p:txBody>
          <a:bodyPr/>
          <a:lstStyle/>
          <a:p>
            <a:r>
              <a:rPr lang="zh-TW" altLang="en-US" b="1" dirty="0" smtClean="0">
                <a:solidFill>
                  <a:srgbClr val="FFC000"/>
                </a:solidFill>
                <a:latin typeface="Noto Sans CJK TC Light" panose="020B0300000000000000" pitchFamily="34" charset="-120"/>
                <a:ea typeface="Noto Sans CJK TC Light" panose="020B0300000000000000" pitchFamily="34" charset="-120"/>
              </a:rPr>
              <a:t>大直高中</a:t>
            </a:r>
            <a:r>
              <a:rPr lang="en-US" altLang="zh-TW" b="1" dirty="0" smtClean="0">
                <a:solidFill>
                  <a:srgbClr val="FFC000"/>
                </a:solidFill>
                <a:latin typeface="Noto Sans CJK TC Light" panose="020B0300000000000000" pitchFamily="34" charset="-120"/>
                <a:ea typeface="Noto Sans CJK TC Light" panose="020B0300000000000000" pitchFamily="34" charset="-120"/>
              </a:rPr>
              <a:t>109</a:t>
            </a:r>
            <a:r>
              <a:rPr lang="zh-TW" altLang="en-US" b="1" dirty="0" smtClean="0">
                <a:solidFill>
                  <a:srgbClr val="FFC000"/>
                </a:solidFill>
                <a:latin typeface="Noto Sans CJK TC Light" panose="020B0300000000000000" pitchFamily="34" charset="-120"/>
                <a:ea typeface="Noto Sans CJK TC Light" panose="020B0300000000000000" pitchFamily="34" charset="-120"/>
              </a:rPr>
              <a:t>學年度 微課程</a:t>
            </a:r>
            <a:endParaRPr lang="en-US" altLang="zh-TW" b="1" dirty="0" smtClean="0">
              <a:solidFill>
                <a:srgbClr val="FFC000"/>
              </a:solidFill>
              <a:latin typeface="Noto Sans CJK TC Light" panose="020B0300000000000000" pitchFamily="34" charset="-120"/>
              <a:ea typeface="Noto Sans CJK TC Light" panose="020B0300000000000000" pitchFamily="34" charset="-120"/>
            </a:endParaRPr>
          </a:p>
          <a:p>
            <a:r>
              <a:rPr lang="zh-TW" altLang="en-US" b="1" dirty="0" smtClean="0">
                <a:solidFill>
                  <a:srgbClr val="FFC000"/>
                </a:solidFill>
                <a:latin typeface="Noto Sans CJK TC Light" panose="020B0300000000000000" pitchFamily="34" charset="-120"/>
                <a:ea typeface="Noto Sans CJK TC Light" panose="020B0300000000000000" pitchFamily="34" charset="-120"/>
              </a:rPr>
              <a:t>授課老師</a:t>
            </a:r>
            <a:r>
              <a:rPr lang="en-US" altLang="zh-TW" b="1" dirty="0" smtClean="0">
                <a:solidFill>
                  <a:srgbClr val="FFC000"/>
                </a:solidFill>
                <a:latin typeface="Noto Sans CJK TC Light" panose="020B0300000000000000" pitchFamily="34" charset="-120"/>
                <a:ea typeface="Noto Sans CJK TC Light" panose="020B0300000000000000" pitchFamily="34" charset="-120"/>
              </a:rPr>
              <a:t>:</a:t>
            </a:r>
            <a:r>
              <a:rPr lang="zh-TW" altLang="en-US" b="1" dirty="0" smtClean="0">
                <a:solidFill>
                  <a:srgbClr val="FFC000"/>
                </a:solidFill>
                <a:latin typeface="Noto Sans CJK TC Light" panose="020B0300000000000000" pitchFamily="34" charset="-120"/>
                <a:ea typeface="Noto Sans CJK TC Light" panose="020B0300000000000000" pitchFamily="34" charset="-120"/>
              </a:rPr>
              <a:t> 吳俊逸           授課年級</a:t>
            </a:r>
            <a:r>
              <a:rPr lang="en-US" altLang="zh-TW" b="1" dirty="0" smtClean="0">
                <a:solidFill>
                  <a:srgbClr val="FFC000"/>
                </a:solidFill>
                <a:latin typeface="Noto Sans CJK TC Light" panose="020B0300000000000000" pitchFamily="34" charset="-120"/>
                <a:ea typeface="Noto Sans CJK TC Light" panose="020B0300000000000000" pitchFamily="34" charset="-120"/>
              </a:rPr>
              <a:t>:</a:t>
            </a:r>
            <a:r>
              <a:rPr lang="zh-TW" altLang="en-US" b="1" dirty="0" smtClean="0">
                <a:solidFill>
                  <a:srgbClr val="FFC000"/>
                </a:solidFill>
                <a:latin typeface="Noto Sans CJK TC Light" panose="020B0300000000000000" pitchFamily="34" charset="-120"/>
                <a:ea typeface="Noto Sans CJK TC Light" panose="020B0300000000000000" pitchFamily="34" charset="-120"/>
              </a:rPr>
              <a:t>高二</a:t>
            </a:r>
            <a:endParaRPr lang="en-US" altLang="zh-TW" b="1" dirty="0" smtClean="0">
              <a:solidFill>
                <a:srgbClr val="FFC000"/>
              </a:solidFill>
              <a:latin typeface="Noto Sans CJK TC Light" panose="020B0300000000000000" pitchFamily="34" charset="-120"/>
              <a:ea typeface="Noto Sans CJK TC Light" panose="020B0300000000000000" pitchFamily="34" charset="-120"/>
            </a:endParaRPr>
          </a:p>
          <a:p>
            <a:endParaRPr lang="zh-TW" altLang="en-US" dirty="0">
              <a:solidFill>
                <a:schemeClr val="bg1"/>
              </a:solidFill>
            </a:endParaRPr>
          </a:p>
        </p:txBody>
      </p:sp>
    </p:spTree>
    <p:extLst>
      <p:ext uri="{BB962C8B-B14F-4D97-AF65-F5344CB8AC3E}">
        <p14:creationId xmlns:p14="http://schemas.microsoft.com/office/powerpoint/2010/main" val="1532780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07918" y="-102835"/>
            <a:ext cx="9699172" cy="23251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latin typeface="Calibri" panose="020F0502020204030204"/>
              <a:ea typeface="新細明體" panose="02020500000000000000" pitchFamily="18" charset="-120"/>
            </a:endParaRPr>
          </a:p>
        </p:txBody>
      </p:sp>
      <p:sp>
        <p:nvSpPr>
          <p:cNvPr id="2" name="標題 1"/>
          <p:cNvSpPr>
            <a:spLocks noGrp="1"/>
          </p:cNvSpPr>
          <p:nvPr>
            <p:ph type="title"/>
          </p:nvPr>
        </p:nvSpPr>
        <p:spPr>
          <a:xfrm>
            <a:off x="523875" y="1312069"/>
            <a:ext cx="7886700" cy="994172"/>
          </a:xfrm>
        </p:spPr>
        <p:txBody>
          <a:bodyPr>
            <a:normAutofit fontScale="90000"/>
          </a:bodyPr>
          <a:lstStyle/>
          <a:p>
            <a:r>
              <a:rPr lang="zh-TW" altLang="en-US" b="1" dirty="0" smtClean="0">
                <a:solidFill>
                  <a:schemeClr val="bg1"/>
                </a:solidFill>
                <a:latin typeface="Noto Sans CJK TC Medium" panose="020B0600000000000000" pitchFamily="34" charset="-120"/>
                <a:ea typeface="Noto Sans CJK TC Medium" panose="020B0600000000000000" pitchFamily="34" charset="-120"/>
              </a:rPr>
              <a:t>課程週數</a:t>
            </a:r>
            <a:r>
              <a:rPr lang="en-US" altLang="zh-TW" b="1" dirty="0" smtClean="0">
                <a:solidFill>
                  <a:schemeClr val="bg1"/>
                </a:solidFill>
                <a:latin typeface="Noto Sans CJK TC Medium" panose="020B0600000000000000" pitchFamily="34" charset="-120"/>
                <a:ea typeface="Noto Sans CJK TC Medium" panose="020B0600000000000000" pitchFamily="34" charset="-120"/>
              </a:rPr>
              <a:t>:</a:t>
            </a:r>
            <a:r>
              <a:rPr lang="zh-TW" altLang="en-US" b="1" dirty="0" smtClean="0">
                <a:solidFill>
                  <a:schemeClr val="bg1"/>
                </a:solidFill>
                <a:latin typeface="Noto Sans CJK TC Medium" panose="020B0600000000000000" pitchFamily="34" charset="-120"/>
                <a:ea typeface="Noto Sans CJK TC Medium" panose="020B0600000000000000" pitchFamily="34" charset="-120"/>
              </a:rPr>
              <a:t> </a:t>
            </a:r>
            <a:r>
              <a:rPr lang="en-US" altLang="zh-TW" b="1" dirty="0" smtClean="0">
                <a:solidFill>
                  <a:schemeClr val="bg1"/>
                </a:solidFill>
                <a:latin typeface="Noto Sans CJK TC Medium" panose="020B0600000000000000" pitchFamily="34" charset="-120"/>
                <a:ea typeface="Noto Sans CJK TC Medium" panose="020B0600000000000000" pitchFamily="34" charset="-120"/>
              </a:rPr>
              <a:t>4</a:t>
            </a:r>
            <a:r>
              <a:rPr lang="zh-TW" altLang="en-US" b="1" dirty="0" smtClean="0">
                <a:solidFill>
                  <a:schemeClr val="bg1"/>
                </a:solidFill>
                <a:latin typeface="Noto Sans CJK TC Medium" panose="020B0600000000000000" pitchFamily="34" charset="-120"/>
                <a:ea typeface="Noto Sans CJK TC Medium" panose="020B0600000000000000" pitchFamily="34" charset="-120"/>
              </a:rPr>
              <a:t>週</a:t>
            </a:r>
            <a:r>
              <a:rPr lang="en-US" altLang="zh-TW" b="1" dirty="0" smtClean="0">
                <a:solidFill>
                  <a:schemeClr val="bg1"/>
                </a:solidFill>
                <a:latin typeface="Noto Sans CJK TC Medium" panose="020B0600000000000000" pitchFamily="34" charset="-120"/>
                <a:ea typeface="Noto Sans CJK TC Medium" panose="020B0600000000000000" pitchFamily="34" charset="-120"/>
              </a:rPr>
              <a:t/>
            </a:r>
            <a:br>
              <a:rPr lang="en-US" altLang="zh-TW" b="1" dirty="0" smtClean="0">
                <a:solidFill>
                  <a:schemeClr val="bg1"/>
                </a:solidFill>
                <a:latin typeface="Noto Sans CJK TC Medium" panose="020B0600000000000000" pitchFamily="34" charset="-120"/>
                <a:ea typeface="Noto Sans CJK TC Medium" panose="020B0600000000000000" pitchFamily="34" charset="-120"/>
              </a:rPr>
            </a:br>
            <a:r>
              <a:rPr lang="zh-TW" altLang="en-US" b="1" dirty="0" smtClean="0">
                <a:solidFill>
                  <a:schemeClr val="bg1"/>
                </a:solidFill>
                <a:latin typeface="Noto Sans CJK TC Medium" panose="020B0600000000000000" pitchFamily="34" charset="-120"/>
                <a:ea typeface="Noto Sans CJK TC Medium" panose="020B0600000000000000" pitchFamily="34" charset="-120"/>
              </a:rPr>
              <a:t>課程時數</a:t>
            </a:r>
            <a:r>
              <a:rPr lang="en-US" altLang="zh-TW" b="1" dirty="0" smtClean="0">
                <a:solidFill>
                  <a:schemeClr val="bg1"/>
                </a:solidFill>
                <a:latin typeface="Noto Sans CJK TC Medium" panose="020B0600000000000000" pitchFamily="34" charset="-120"/>
                <a:ea typeface="Noto Sans CJK TC Medium" panose="020B0600000000000000" pitchFamily="34" charset="-120"/>
              </a:rPr>
              <a:t>:</a:t>
            </a:r>
            <a:r>
              <a:rPr lang="zh-TW" altLang="en-US" b="1" dirty="0" smtClean="0">
                <a:solidFill>
                  <a:schemeClr val="bg1"/>
                </a:solidFill>
                <a:latin typeface="Noto Sans CJK TC Medium" panose="020B0600000000000000" pitchFamily="34" charset="-120"/>
                <a:ea typeface="Noto Sans CJK TC Medium" panose="020B0600000000000000" pitchFamily="34" charset="-120"/>
              </a:rPr>
              <a:t> </a:t>
            </a:r>
            <a:r>
              <a:rPr lang="en-US" altLang="zh-TW" b="1" dirty="0" smtClean="0">
                <a:solidFill>
                  <a:schemeClr val="bg1"/>
                </a:solidFill>
                <a:latin typeface="Noto Sans CJK TC Medium" panose="020B0600000000000000" pitchFamily="34" charset="-120"/>
                <a:ea typeface="Noto Sans CJK TC Medium" panose="020B0600000000000000" pitchFamily="34" charset="-120"/>
              </a:rPr>
              <a:t>8</a:t>
            </a:r>
            <a:r>
              <a:rPr lang="zh-TW" altLang="en-US" b="1" dirty="0" smtClean="0">
                <a:solidFill>
                  <a:schemeClr val="bg1"/>
                </a:solidFill>
                <a:latin typeface="Noto Sans CJK TC Medium" panose="020B0600000000000000" pitchFamily="34" charset="-120"/>
                <a:ea typeface="Noto Sans CJK TC Medium" panose="020B0600000000000000" pitchFamily="34" charset="-120"/>
              </a:rPr>
              <a:t> 小時</a:t>
            </a:r>
            <a:r>
              <a:rPr lang="en-US" altLang="zh-TW" b="1" dirty="0" smtClean="0">
                <a:solidFill>
                  <a:schemeClr val="bg1"/>
                </a:solidFill>
                <a:latin typeface="Noto Sans CJK TC Medium" panose="020B0600000000000000" pitchFamily="34" charset="-120"/>
                <a:ea typeface="Noto Sans CJK TC Medium" panose="020B0600000000000000" pitchFamily="34" charset="-120"/>
              </a:rPr>
              <a:t/>
            </a:r>
            <a:br>
              <a:rPr lang="en-US" altLang="zh-TW" b="1" dirty="0" smtClean="0">
                <a:solidFill>
                  <a:schemeClr val="bg1"/>
                </a:solidFill>
                <a:latin typeface="Noto Sans CJK TC Medium" panose="020B0600000000000000" pitchFamily="34" charset="-120"/>
                <a:ea typeface="Noto Sans CJK TC Medium" panose="020B0600000000000000" pitchFamily="34" charset="-120"/>
              </a:rPr>
            </a:br>
            <a:endParaRPr lang="zh-TW" altLang="en-US" b="1" dirty="0">
              <a:solidFill>
                <a:schemeClr val="bg1"/>
              </a:solidFill>
              <a:latin typeface="Noto Sans CJK TC Medium" panose="020B0600000000000000" pitchFamily="34" charset="-120"/>
              <a:ea typeface="Noto Sans CJK TC Medium" panose="020B0600000000000000" pitchFamily="34" charset="-120"/>
            </a:endParaRPr>
          </a:p>
        </p:txBody>
      </p:sp>
      <p:graphicFrame>
        <p:nvGraphicFramePr>
          <p:cNvPr id="5" name="內容版面配置區 4"/>
          <p:cNvGraphicFramePr>
            <a:graphicFrameLocks noGrp="1" noChangeAspect="1"/>
          </p:cNvGraphicFramePr>
          <p:nvPr>
            <p:ph idx="1"/>
            <p:extLst/>
          </p:nvPr>
        </p:nvGraphicFramePr>
        <p:xfrm>
          <a:off x="628650" y="2450953"/>
          <a:ext cx="7886700" cy="3533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6531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8393" y="-228497"/>
            <a:ext cx="9699172" cy="23251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latin typeface="Calibri" panose="020F0502020204030204"/>
              <a:ea typeface="新細明體" panose="02020500000000000000" pitchFamily="18" charset="-120"/>
            </a:endParaRPr>
          </a:p>
        </p:txBody>
      </p:sp>
      <p:sp>
        <p:nvSpPr>
          <p:cNvPr id="2" name="標題 1"/>
          <p:cNvSpPr>
            <a:spLocks noGrp="1"/>
          </p:cNvSpPr>
          <p:nvPr>
            <p:ph type="title"/>
          </p:nvPr>
        </p:nvSpPr>
        <p:spPr>
          <a:xfrm>
            <a:off x="628650" y="934097"/>
            <a:ext cx="7886700" cy="994172"/>
          </a:xfrm>
        </p:spPr>
        <p:txBody>
          <a:bodyPr/>
          <a:lstStyle/>
          <a:p>
            <a:r>
              <a:rPr lang="zh-TW" altLang="zh-TW" b="1" dirty="0">
                <a:solidFill>
                  <a:schemeClr val="bg1"/>
                </a:solidFill>
                <a:latin typeface="Noto Sans CJK TC Medium" panose="020B0600000000000000" pitchFamily="34" charset="-120"/>
                <a:ea typeface="Noto Sans CJK TC Medium" panose="020B0600000000000000" pitchFamily="34" charset="-120"/>
              </a:rPr>
              <a:t>台詞迷因</a:t>
            </a:r>
            <a:endParaRPr lang="zh-TW" altLang="en-US" b="1" dirty="0">
              <a:solidFill>
                <a:schemeClr val="bg1"/>
              </a:solidFill>
              <a:latin typeface="Noto Sans CJK TC Medium" panose="020B0600000000000000" pitchFamily="34" charset="-120"/>
              <a:ea typeface="Noto Sans CJK TC Medium" panose="020B0600000000000000" pitchFamily="34" charset="-120"/>
            </a:endParaRPr>
          </a:p>
        </p:txBody>
      </p:sp>
      <p:sp>
        <p:nvSpPr>
          <p:cNvPr id="3" name="內容版面配置區 2"/>
          <p:cNvSpPr>
            <a:spLocks noGrp="1"/>
          </p:cNvSpPr>
          <p:nvPr>
            <p:ph idx="1"/>
          </p:nvPr>
        </p:nvSpPr>
        <p:spPr>
          <a:xfrm>
            <a:off x="628650" y="2226469"/>
            <a:ext cx="2200275" cy="3263504"/>
          </a:xfrm>
        </p:spPr>
        <p:txBody>
          <a:bodyPr/>
          <a:lstStyle/>
          <a:p>
            <a:r>
              <a:rPr lang="zh-TW" altLang="zh-TW" dirty="0">
                <a:latin typeface="Noto Sans CJK TC Light" panose="020B0300000000000000" pitchFamily="34" charset="-120"/>
                <a:ea typeface="Noto Sans CJK TC Light" panose="020B0300000000000000" pitchFamily="34" charset="-120"/>
              </a:rPr>
              <a:t>學生用以中英文電影字幕方式找出</a:t>
            </a:r>
            <a:r>
              <a:rPr lang="en-US" altLang="zh-TW" dirty="0">
                <a:latin typeface="Noto Sans CJK TC Light" panose="020B0300000000000000" pitchFamily="34" charset="-120"/>
                <a:ea typeface="Noto Sans CJK TC Light" panose="020B0300000000000000" pitchFamily="34" charset="-120"/>
              </a:rPr>
              <a:t>1.</a:t>
            </a:r>
            <a:r>
              <a:rPr lang="zh-TW" altLang="zh-TW" dirty="0">
                <a:latin typeface="Noto Sans CJK TC Light" panose="020B0300000000000000" pitchFamily="34" charset="-120"/>
                <a:ea typeface="Noto Sans CJK TC Light" panose="020B0300000000000000" pitchFamily="34" charset="-120"/>
              </a:rPr>
              <a:t>難字的使用情境</a:t>
            </a:r>
            <a:r>
              <a:rPr lang="en-US" altLang="zh-TW" dirty="0">
                <a:latin typeface="Noto Sans CJK TC Light" panose="020B0300000000000000" pitchFamily="34" charset="-120"/>
                <a:ea typeface="Noto Sans CJK TC Light" panose="020B0300000000000000" pitchFamily="34" charset="-120"/>
              </a:rPr>
              <a:t>2.</a:t>
            </a:r>
            <a:r>
              <a:rPr lang="zh-TW" altLang="zh-TW" dirty="0">
                <a:latin typeface="Noto Sans CJK TC Light" panose="020B0300000000000000" pitchFamily="34" charset="-120"/>
                <a:ea typeface="Noto Sans CJK TC Light" panose="020B0300000000000000" pitchFamily="34" charset="-120"/>
              </a:rPr>
              <a:t>言外之意的使用情境</a:t>
            </a:r>
            <a:r>
              <a:rPr lang="en-US" altLang="zh-TW" dirty="0">
                <a:latin typeface="Noto Sans CJK TC Light" panose="020B0300000000000000" pitchFamily="34" charset="-120"/>
                <a:ea typeface="Noto Sans CJK TC Light" panose="020B0300000000000000" pitchFamily="34" charset="-120"/>
              </a:rPr>
              <a:t>3.</a:t>
            </a:r>
            <a:r>
              <a:rPr lang="zh-TW" altLang="zh-TW" dirty="0">
                <a:latin typeface="Noto Sans CJK TC Light" panose="020B0300000000000000" pitchFamily="34" charset="-120"/>
                <a:ea typeface="Noto Sans CJK TC Light" panose="020B0300000000000000" pitchFamily="34" charset="-120"/>
              </a:rPr>
              <a:t>諷刺語言使用情境</a:t>
            </a:r>
            <a:r>
              <a:rPr lang="en-US" altLang="zh-TW" dirty="0">
                <a:latin typeface="Noto Sans CJK TC Light" panose="020B0300000000000000" pitchFamily="34" charset="-120"/>
                <a:ea typeface="Noto Sans CJK TC Light" panose="020B0300000000000000" pitchFamily="34" charset="-120"/>
              </a:rPr>
              <a:t>4.</a:t>
            </a:r>
            <a:r>
              <a:rPr lang="zh-TW" altLang="zh-TW" dirty="0">
                <a:latin typeface="Noto Sans CJK TC Light" panose="020B0300000000000000" pitchFamily="34" charset="-120"/>
                <a:ea typeface="Noto Sans CJK TC Light" panose="020B0300000000000000" pitchFamily="34" charset="-120"/>
              </a:rPr>
              <a:t>經典台詞的意涵，並製作成學習檔案。</a:t>
            </a:r>
            <a:endParaRPr lang="zh-TW" altLang="en-US" dirty="0">
              <a:latin typeface="Noto Sans CJK TC Light" panose="020B0300000000000000" pitchFamily="34" charset="-120"/>
              <a:ea typeface="Noto Sans CJK TC Light" panose="020B0300000000000000" pitchFamily="34" charset="-120"/>
            </a:endParaRPr>
          </a:p>
        </p:txBody>
      </p:sp>
      <p:pic>
        <p:nvPicPr>
          <p:cNvPr id="1026" name="Picture 2" descr="Celebrity Quotes: My mama always said life was like a box of choco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525" y="2226469"/>
            <a:ext cx="5298281" cy="35299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908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zh-TW" dirty="0"/>
              <a:t>語言迷思知多少</a:t>
            </a:r>
            <a:endParaRPr lang="zh-TW" altLang="en-US" dirty="0"/>
          </a:p>
        </p:txBody>
      </p:sp>
      <p:sp>
        <p:nvSpPr>
          <p:cNvPr id="3" name="副標題 2"/>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2979493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8393" y="-228497"/>
            <a:ext cx="9699172" cy="23251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latin typeface="Calibri" panose="020F0502020204030204"/>
              <a:ea typeface="新細明體" panose="02020500000000000000" pitchFamily="18" charset="-120"/>
            </a:endParaRPr>
          </a:p>
        </p:txBody>
      </p:sp>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975" y="2275280"/>
            <a:ext cx="2895600" cy="1447800"/>
          </a:xfrm>
          <a:prstGeom prst="rect">
            <a:avLst/>
          </a:prstGeom>
        </p:spPr>
      </p:pic>
      <p:sp>
        <p:nvSpPr>
          <p:cNvPr id="2" name="標題 1"/>
          <p:cNvSpPr>
            <a:spLocks noGrp="1"/>
          </p:cNvSpPr>
          <p:nvPr>
            <p:ph type="title"/>
          </p:nvPr>
        </p:nvSpPr>
        <p:spPr>
          <a:xfrm>
            <a:off x="628650" y="1007269"/>
            <a:ext cx="7886700" cy="994172"/>
          </a:xfrm>
        </p:spPr>
        <p:txBody>
          <a:bodyPr/>
          <a:lstStyle/>
          <a:p>
            <a:r>
              <a:rPr lang="zh-TW" altLang="zh-TW" b="1" dirty="0">
                <a:solidFill>
                  <a:schemeClr val="bg1"/>
                </a:solidFill>
                <a:latin typeface="Noto Sans CJK TC Medium" panose="020B0600000000000000" pitchFamily="34" charset="-120"/>
                <a:ea typeface="Noto Sans CJK TC Medium" panose="020B0600000000000000" pitchFamily="34" charset="-120"/>
              </a:rPr>
              <a:t>我演你猜</a:t>
            </a:r>
            <a:endParaRPr lang="zh-TW" altLang="en-US" b="1" dirty="0">
              <a:solidFill>
                <a:schemeClr val="bg1"/>
              </a:solidFill>
              <a:latin typeface="Noto Sans CJK TC Medium" panose="020B0600000000000000" pitchFamily="34" charset="-120"/>
              <a:ea typeface="Noto Sans CJK TC Medium" panose="020B0600000000000000" pitchFamily="34" charset="-120"/>
            </a:endParaRPr>
          </a:p>
        </p:txBody>
      </p:sp>
      <p:sp>
        <p:nvSpPr>
          <p:cNvPr id="3" name="內容版面配置區 2"/>
          <p:cNvSpPr>
            <a:spLocks noGrp="1"/>
          </p:cNvSpPr>
          <p:nvPr>
            <p:ph idx="1"/>
          </p:nvPr>
        </p:nvSpPr>
        <p:spPr>
          <a:xfrm>
            <a:off x="6267450" y="2445544"/>
            <a:ext cx="2686050" cy="3088481"/>
          </a:xfrm>
        </p:spPr>
        <p:txBody>
          <a:bodyPr>
            <a:normAutofit lnSpcReduction="10000"/>
          </a:bodyPr>
          <a:lstStyle/>
          <a:p>
            <a:r>
              <a:rPr lang="zh-TW" altLang="zh-TW" dirty="0">
                <a:latin typeface="Noto Sans CJK TC Light" panose="020B0300000000000000" pitchFamily="34" charset="-120"/>
                <a:ea typeface="Noto Sans CJK TC Light" panose="020B0300000000000000" pitchFamily="34" charset="-120"/>
              </a:rPr>
              <a:t>學生用一段最精彩的電影橋段做為範本，並用手機模仿拍攝一段影片，讓其他組別學生猜測內容。學生必須揣摩腳色心情、模仿表情、清楚發音，並搭配肢體語言等目標，才有機會完成任務。</a:t>
            </a:r>
            <a:endParaRPr lang="zh-TW" altLang="en-US" dirty="0">
              <a:latin typeface="Noto Sans CJK TC Light" panose="020B0300000000000000" pitchFamily="34" charset="-120"/>
              <a:ea typeface="Noto Sans CJK TC Light" panose="020B0300000000000000" pitchFamily="34" charset="-120"/>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245" y="3981898"/>
            <a:ext cx="2953430" cy="1660484"/>
          </a:xfrm>
          <a:prstGeom prst="rect">
            <a:avLst/>
          </a:prstGeom>
        </p:spPr>
      </p:pic>
    </p:spTree>
    <p:extLst>
      <p:ext uri="{BB962C8B-B14F-4D97-AF65-F5344CB8AC3E}">
        <p14:creationId xmlns:p14="http://schemas.microsoft.com/office/powerpoint/2010/main" val="2223659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8393" y="-228497"/>
            <a:ext cx="9699172" cy="23251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latin typeface="Noto Sans CJK TC Light" panose="020B0300000000000000" pitchFamily="34" charset="-120"/>
              <a:ea typeface="Noto Sans CJK TC Light" panose="020B0300000000000000" pitchFamily="34" charset="-120"/>
            </a:endParaRPr>
          </a:p>
        </p:txBody>
      </p:sp>
      <p:sp>
        <p:nvSpPr>
          <p:cNvPr id="2" name="標題 1"/>
          <p:cNvSpPr>
            <a:spLocks noGrp="1"/>
          </p:cNvSpPr>
          <p:nvPr>
            <p:ph type="title"/>
          </p:nvPr>
        </p:nvSpPr>
        <p:spPr>
          <a:xfrm>
            <a:off x="628650" y="934097"/>
            <a:ext cx="7886700" cy="994172"/>
          </a:xfrm>
        </p:spPr>
        <p:txBody>
          <a:bodyPr/>
          <a:lstStyle/>
          <a:p>
            <a:r>
              <a:rPr lang="zh-TW" altLang="zh-TW" b="1" dirty="0">
                <a:solidFill>
                  <a:schemeClr val="bg1"/>
                </a:solidFill>
                <a:latin typeface="Noto Sans CJK TC Medium" panose="020B0600000000000000" pitchFamily="34" charset="-120"/>
                <a:ea typeface="Noto Sans CJK TC Medium" panose="020B0600000000000000" pitchFamily="34" charset="-120"/>
              </a:rPr>
              <a:t>我看得比別人懂</a:t>
            </a:r>
            <a:endParaRPr lang="zh-TW" altLang="en-US" b="1" dirty="0">
              <a:solidFill>
                <a:schemeClr val="bg1"/>
              </a:solidFill>
              <a:latin typeface="Noto Sans CJK TC Medium" panose="020B0600000000000000" pitchFamily="34" charset="-120"/>
              <a:ea typeface="Noto Sans CJK TC Medium" panose="020B0600000000000000" pitchFamily="34" charset="-120"/>
            </a:endParaRPr>
          </a:p>
        </p:txBody>
      </p:sp>
      <p:sp>
        <p:nvSpPr>
          <p:cNvPr id="3" name="內容版面配置區 2"/>
          <p:cNvSpPr>
            <a:spLocks noGrp="1"/>
          </p:cNvSpPr>
          <p:nvPr>
            <p:ph idx="1"/>
          </p:nvPr>
        </p:nvSpPr>
        <p:spPr>
          <a:xfrm>
            <a:off x="5543550" y="2540794"/>
            <a:ext cx="3105150" cy="3263504"/>
          </a:xfrm>
        </p:spPr>
        <p:txBody>
          <a:bodyPr/>
          <a:lstStyle/>
          <a:p>
            <a:r>
              <a:rPr lang="zh-TW" altLang="zh-TW" dirty="0">
                <a:latin typeface="Noto Sans CJK TC Light" panose="020B0300000000000000" pitchFamily="34" charset="-120"/>
                <a:ea typeface="Noto Sans CJK TC Light" panose="020B0300000000000000" pitchFamily="34" charset="-120"/>
              </a:rPr>
              <a:t>學生藉由一部電影去分析劇情的元素以及拍攝手法，例如</a:t>
            </a:r>
            <a:r>
              <a:rPr lang="en-US" altLang="zh-TW" dirty="0">
                <a:latin typeface="Noto Sans CJK TC Light" panose="020B0300000000000000" pitchFamily="34" charset="-120"/>
                <a:ea typeface="Noto Sans CJK TC Light" panose="020B0300000000000000" pitchFamily="34" charset="-120"/>
              </a:rPr>
              <a:t>: </a:t>
            </a:r>
            <a:r>
              <a:rPr lang="zh-TW" altLang="zh-TW" dirty="0">
                <a:latin typeface="Noto Sans CJK TC Light" panose="020B0300000000000000" pitchFamily="34" charset="-120"/>
                <a:ea typeface="Noto Sans CJK TC Light" panose="020B0300000000000000" pitchFamily="34" charset="-120"/>
              </a:rPr>
              <a:t>張力、突發事件、角色營造、類比等</a:t>
            </a:r>
            <a:r>
              <a:rPr lang="en-US" altLang="zh-TW" dirty="0">
                <a:latin typeface="Noto Sans CJK TC Light" panose="020B0300000000000000" pitchFamily="34" charset="-120"/>
                <a:ea typeface="Noto Sans CJK TC Light" panose="020B0300000000000000" pitchFamily="34" charset="-120"/>
              </a:rPr>
              <a:t>…</a:t>
            </a:r>
            <a:r>
              <a:rPr lang="zh-TW" altLang="zh-TW" dirty="0">
                <a:latin typeface="Noto Sans CJK TC Light" panose="020B0300000000000000" pitchFamily="34" charset="-120"/>
                <a:ea typeface="Noto Sans CJK TC Light" panose="020B0300000000000000" pitchFamily="34" charset="-120"/>
              </a:rPr>
              <a:t>，並給學生挑選一部具社會議題的電影，讓學生發揮分析能力。</a:t>
            </a:r>
            <a:endParaRPr lang="zh-TW" altLang="en-US" dirty="0">
              <a:latin typeface="Noto Sans CJK TC Light" panose="020B0300000000000000" pitchFamily="34" charset="-120"/>
              <a:ea typeface="Noto Sans CJK TC Light" panose="020B0300000000000000" pitchFamily="34" charset="-120"/>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26" y="4043506"/>
            <a:ext cx="2914649" cy="1810151"/>
          </a:xfrm>
          <a:prstGeom prst="rect">
            <a:avLst/>
          </a:prstGeom>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8075" y="2264646"/>
            <a:ext cx="1847850" cy="2751690"/>
          </a:xfrm>
          <a:prstGeom prst="rect">
            <a:avLst/>
          </a:prstGeom>
        </p:spPr>
      </p:pic>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330" y="2293403"/>
            <a:ext cx="2126560" cy="1594920"/>
          </a:xfrm>
          <a:prstGeom prst="rect">
            <a:avLst/>
          </a:prstGeom>
        </p:spPr>
      </p:pic>
    </p:spTree>
    <p:extLst>
      <p:ext uri="{BB962C8B-B14F-4D97-AF65-F5344CB8AC3E}">
        <p14:creationId xmlns:p14="http://schemas.microsoft.com/office/powerpoint/2010/main" val="807381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8393" y="-228497"/>
            <a:ext cx="9699172" cy="23251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latin typeface="Calibri" panose="020F0502020204030204"/>
              <a:ea typeface="新細明體" panose="02020500000000000000" pitchFamily="18" charset="-120"/>
            </a:endParaRPr>
          </a:p>
        </p:txBody>
      </p:sp>
      <p:sp>
        <p:nvSpPr>
          <p:cNvPr id="2" name="標題 1"/>
          <p:cNvSpPr>
            <a:spLocks noGrp="1"/>
          </p:cNvSpPr>
          <p:nvPr>
            <p:ph type="title"/>
          </p:nvPr>
        </p:nvSpPr>
        <p:spPr>
          <a:xfrm>
            <a:off x="628650" y="934097"/>
            <a:ext cx="7886700" cy="994172"/>
          </a:xfrm>
        </p:spPr>
        <p:txBody>
          <a:bodyPr/>
          <a:lstStyle/>
          <a:p>
            <a:r>
              <a:rPr lang="zh-TW" altLang="zh-TW" dirty="0">
                <a:solidFill>
                  <a:schemeClr val="bg1"/>
                </a:solidFill>
                <a:latin typeface="Noto Sans CJK TC Medium" panose="020B0600000000000000" pitchFamily="34" charset="-120"/>
                <a:ea typeface="Noto Sans CJK TC Medium" panose="020B0600000000000000" pitchFamily="34" charset="-120"/>
              </a:rPr>
              <a:t>我不要當古阿莫</a:t>
            </a:r>
            <a:endParaRPr lang="zh-TW" altLang="en-US" dirty="0">
              <a:solidFill>
                <a:schemeClr val="bg1"/>
              </a:solidFill>
              <a:latin typeface="Noto Sans CJK TC Medium" panose="020B0600000000000000" pitchFamily="34" charset="-120"/>
              <a:ea typeface="Noto Sans CJK TC Medium" panose="020B0600000000000000" pitchFamily="34" charset="-120"/>
            </a:endParaRPr>
          </a:p>
        </p:txBody>
      </p:sp>
      <p:sp>
        <p:nvSpPr>
          <p:cNvPr id="3" name="內容版面配置區 2"/>
          <p:cNvSpPr>
            <a:spLocks noGrp="1"/>
          </p:cNvSpPr>
          <p:nvPr>
            <p:ph idx="1"/>
          </p:nvPr>
        </p:nvSpPr>
        <p:spPr>
          <a:xfrm>
            <a:off x="628650" y="2226469"/>
            <a:ext cx="1943100" cy="3263504"/>
          </a:xfrm>
        </p:spPr>
        <p:txBody>
          <a:bodyPr/>
          <a:lstStyle/>
          <a:p>
            <a:r>
              <a:rPr lang="zh-TW" altLang="zh-TW" dirty="0">
                <a:latin typeface="Noto Sans CJK TC Light" panose="020B0300000000000000" pitchFamily="34" charset="-120"/>
                <a:ea typeface="Noto Sans CJK TC Light" panose="020B0300000000000000" pitchFamily="34" charset="-120"/>
              </a:rPr>
              <a:t>讓學生挑一部具社會議題的電影，並讓學生以正向的、客觀的、啟發的、不調侃的方式錄至一部電影觀後感影片。</a:t>
            </a:r>
            <a:endParaRPr lang="zh-TW" altLang="en-US" dirty="0">
              <a:latin typeface="Noto Sans CJK TC Light" panose="020B0300000000000000" pitchFamily="34" charset="-120"/>
              <a:ea typeface="Noto Sans CJK TC Light" panose="020B0300000000000000" pitchFamily="34"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1925" y="2650927"/>
            <a:ext cx="4286250" cy="2414588"/>
          </a:xfrm>
          <a:prstGeom prst="rect">
            <a:avLst/>
          </a:prstGeom>
        </p:spPr>
      </p:pic>
    </p:spTree>
    <p:extLst>
      <p:ext uri="{BB962C8B-B14F-4D97-AF65-F5344CB8AC3E}">
        <p14:creationId xmlns:p14="http://schemas.microsoft.com/office/powerpoint/2010/main" val="2464502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學習目標</a:t>
            </a:r>
            <a:endParaRPr lang="zh-TW" altLang="en-US" dirty="0"/>
          </a:p>
        </p:txBody>
      </p:sp>
      <p:sp>
        <p:nvSpPr>
          <p:cNvPr id="3" name="內容版面配置區 2"/>
          <p:cNvSpPr>
            <a:spLocks noGrp="1"/>
          </p:cNvSpPr>
          <p:nvPr>
            <p:ph idx="1"/>
          </p:nvPr>
        </p:nvSpPr>
        <p:spPr/>
        <p:txBody>
          <a:bodyPr/>
          <a:lstStyle/>
          <a:p>
            <a:r>
              <a:rPr lang="zh-TW" altLang="zh-TW" dirty="0"/>
              <a:t>因使用者本身的態度所衍生的性別歧視是不分國界的，衍生的性別語言刻版印象是普遍存在於日常生活</a:t>
            </a:r>
            <a:r>
              <a:rPr lang="zh-TW" altLang="zh-TW" dirty="0" smtClean="0"/>
              <a:t>中的</a:t>
            </a:r>
            <a:endParaRPr lang="en-US" altLang="zh-TW" dirty="0" smtClean="0"/>
          </a:p>
          <a:p>
            <a:r>
              <a:rPr lang="zh-TW" altLang="zh-TW" dirty="0"/>
              <a:t>因使用語言不當，造成社會負面觀感，近而引爆</a:t>
            </a:r>
            <a:r>
              <a:rPr lang="zh-TW" altLang="zh-TW" dirty="0" smtClean="0"/>
              <a:t>紛爭</a:t>
            </a:r>
            <a:endParaRPr lang="en-US" altLang="zh-TW" dirty="0" smtClean="0"/>
          </a:p>
          <a:p>
            <a:r>
              <a:rPr lang="zh-TW" altLang="zh-TW" dirty="0"/>
              <a:t>運用適切的平等語言以促進兩性之間良性互動</a:t>
            </a:r>
            <a:endParaRPr lang="zh-TW" altLang="en-US" dirty="0"/>
          </a:p>
        </p:txBody>
      </p:sp>
    </p:spTree>
    <p:extLst>
      <p:ext uri="{BB962C8B-B14F-4D97-AF65-F5344CB8AC3E}">
        <p14:creationId xmlns:p14="http://schemas.microsoft.com/office/powerpoint/2010/main" val="4240946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教師準備工作</a:t>
            </a:r>
            <a:endParaRPr lang="zh-TW" altLang="en-US" dirty="0"/>
          </a:p>
        </p:txBody>
      </p:sp>
      <p:sp>
        <p:nvSpPr>
          <p:cNvPr id="3" name="內容版面配置區 2"/>
          <p:cNvSpPr>
            <a:spLocks noGrp="1"/>
          </p:cNvSpPr>
          <p:nvPr>
            <p:ph idx="1"/>
          </p:nvPr>
        </p:nvSpPr>
        <p:spPr/>
        <p:txBody>
          <a:bodyPr>
            <a:normAutofit/>
          </a:bodyPr>
          <a:lstStyle/>
          <a:p>
            <a:r>
              <a:rPr lang="zh-TW" altLang="zh-TW" dirty="0"/>
              <a:t>教師進行男女合班學生的語言觀察，在不同的三個場景收集資料，並把對話分別錄製成</a:t>
            </a:r>
            <a:r>
              <a:rPr lang="en-US" altLang="zh-TW" dirty="0"/>
              <a:t>2~3</a:t>
            </a:r>
            <a:r>
              <a:rPr lang="zh-TW" altLang="zh-TW" dirty="0"/>
              <a:t>分鐘的錄音內容</a:t>
            </a:r>
            <a:r>
              <a:rPr lang="zh-TW" altLang="zh-TW" dirty="0" smtClean="0"/>
              <a:t>。</a:t>
            </a:r>
            <a:endParaRPr lang="en-US" altLang="zh-TW" dirty="0" smtClean="0"/>
          </a:p>
          <a:p>
            <a:r>
              <a:rPr lang="zh-TW" altLang="zh-TW" dirty="0" smtClean="0"/>
              <a:t>觀察</a:t>
            </a:r>
            <a:r>
              <a:rPr lang="zh-TW" altLang="zh-TW" dirty="0"/>
              <a:t>地點</a:t>
            </a:r>
            <a:r>
              <a:rPr lang="zh-TW" altLang="zh-TW" dirty="0" smtClean="0"/>
              <a:t>為</a:t>
            </a:r>
            <a:endParaRPr lang="en-US" altLang="zh-TW" dirty="0" smtClean="0"/>
          </a:p>
          <a:p>
            <a:r>
              <a:rPr lang="en-US" altLang="zh-TW" dirty="0" smtClean="0"/>
              <a:t>(</a:t>
            </a:r>
            <a:r>
              <a:rPr lang="en-US" altLang="zh-TW" dirty="0"/>
              <a:t>1) </a:t>
            </a:r>
            <a:r>
              <a:rPr lang="zh-TW" altLang="zh-TW" dirty="0"/>
              <a:t>下課時，男女同學之間的</a:t>
            </a:r>
            <a:r>
              <a:rPr lang="zh-TW" altLang="zh-TW" dirty="0" smtClean="0"/>
              <a:t>互動</a:t>
            </a:r>
            <a:endParaRPr lang="en-US" altLang="zh-TW" dirty="0" smtClean="0"/>
          </a:p>
          <a:p>
            <a:r>
              <a:rPr lang="en-US" altLang="zh-TW" dirty="0" smtClean="0"/>
              <a:t>(2)</a:t>
            </a:r>
            <a:r>
              <a:rPr lang="zh-TW" altLang="zh-TW" dirty="0" smtClean="0"/>
              <a:t>下課</a:t>
            </a:r>
            <a:r>
              <a:rPr lang="zh-TW" altLang="zh-TW" dirty="0"/>
              <a:t>時，男同學之間的</a:t>
            </a:r>
            <a:r>
              <a:rPr lang="zh-TW" altLang="zh-TW" dirty="0" smtClean="0"/>
              <a:t>互動</a:t>
            </a:r>
            <a:endParaRPr lang="en-US" altLang="zh-TW" dirty="0" smtClean="0"/>
          </a:p>
          <a:p>
            <a:r>
              <a:rPr lang="en-US" altLang="zh-TW" dirty="0" smtClean="0"/>
              <a:t>(3)</a:t>
            </a:r>
            <a:r>
              <a:rPr lang="zh-TW" altLang="zh-TW" dirty="0" smtClean="0"/>
              <a:t>下課</a:t>
            </a:r>
            <a:r>
              <a:rPr lang="zh-TW" altLang="zh-TW" dirty="0"/>
              <a:t>時，女同學之間的</a:t>
            </a:r>
            <a:r>
              <a:rPr lang="zh-TW" altLang="zh-TW" dirty="0" smtClean="0"/>
              <a:t>互動</a:t>
            </a:r>
            <a:endParaRPr lang="en-US" altLang="zh-TW" dirty="0" smtClean="0"/>
          </a:p>
          <a:p>
            <a:r>
              <a:rPr lang="en-US" altLang="zh-TW" dirty="0" smtClean="0"/>
              <a:t>(4)</a:t>
            </a:r>
            <a:r>
              <a:rPr lang="zh-TW" altLang="zh-TW" dirty="0" smtClean="0"/>
              <a:t>下課</a:t>
            </a:r>
            <a:r>
              <a:rPr lang="zh-TW" altLang="zh-TW" dirty="0"/>
              <a:t>時，男同學之間的互動，而後女同學之間的</a:t>
            </a:r>
            <a:r>
              <a:rPr lang="zh-TW" altLang="zh-TW" dirty="0" smtClean="0"/>
              <a:t>互動</a:t>
            </a:r>
            <a:endParaRPr lang="zh-TW" altLang="en-US" dirty="0"/>
          </a:p>
        </p:txBody>
      </p:sp>
    </p:spTree>
    <p:extLst>
      <p:ext uri="{BB962C8B-B14F-4D97-AF65-F5344CB8AC3E}">
        <p14:creationId xmlns:p14="http://schemas.microsoft.com/office/powerpoint/2010/main" val="3544018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暖身活動</a:t>
            </a:r>
            <a:endParaRPr lang="zh-TW" altLang="en-US" dirty="0"/>
          </a:p>
        </p:txBody>
      </p:sp>
      <p:sp>
        <p:nvSpPr>
          <p:cNvPr id="3" name="內容版面配置區 2"/>
          <p:cNvSpPr>
            <a:spLocks noGrp="1"/>
          </p:cNvSpPr>
          <p:nvPr>
            <p:ph idx="1"/>
          </p:nvPr>
        </p:nvSpPr>
        <p:spPr/>
        <p:txBody>
          <a:bodyPr/>
          <a:lstStyle/>
          <a:p>
            <a:r>
              <a:rPr lang="en-US" altLang="zh-TW" dirty="0"/>
              <a:t>“</a:t>
            </a:r>
            <a:r>
              <a:rPr lang="zh-TW" altLang="zh-TW" dirty="0"/>
              <a:t>我是男生</a:t>
            </a:r>
            <a:r>
              <a:rPr lang="en-US" altLang="zh-TW" dirty="0"/>
              <a:t>?</a:t>
            </a:r>
            <a:r>
              <a:rPr lang="zh-TW" altLang="zh-TW" dirty="0"/>
              <a:t>我是女生</a:t>
            </a:r>
            <a:r>
              <a:rPr lang="en-US" altLang="zh-TW" dirty="0" smtClean="0"/>
              <a:t>?”</a:t>
            </a:r>
            <a:r>
              <a:rPr lang="zh-TW" altLang="en-US" dirty="0" smtClean="0"/>
              <a:t> </a:t>
            </a:r>
            <a:r>
              <a:rPr lang="en-US" altLang="zh-TW" dirty="0"/>
              <a:t>(</a:t>
            </a:r>
            <a:r>
              <a:rPr lang="zh-TW" altLang="zh-TW" dirty="0"/>
              <a:t>附件一</a:t>
            </a:r>
            <a:r>
              <a:rPr lang="en-US" altLang="zh-TW" dirty="0"/>
              <a:t>)</a:t>
            </a:r>
            <a:endParaRPr lang="en-US" altLang="zh-TW" dirty="0" smtClean="0"/>
          </a:p>
          <a:p>
            <a:r>
              <a:rPr lang="zh-TW" altLang="zh-TW" dirty="0"/>
              <a:t>女性語言特徵</a:t>
            </a:r>
            <a:r>
              <a:rPr lang="zh-TW" altLang="zh-TW" dirty="0" smtClean="0"/>
              <a:t>一覽表</a:t>
            </a:r>
            <a:r>
              <a:rPr lang="zh-TW" altLang="en-US" dirty="0" smtClean="0"/>
              <a:t> </a:t>
            </a:r>
            <a:r>
              <a:rPr lang="en-US" altLang="zh-TW" dirty="0"/>
              <a:t>(</a:t>
            </a:r>
            <a:r>
              <a:rPr lang="zh-TW" altLang="zh-TW" dirty="0"/>
              <a:t>附件二</a:t>
            </a:r>
            <a:r>
              <a:rPr lang="en-US" altLang="zh-TW" dirty="0" smtClean="0"/>
              <a:t>)</a:t>
            </a:r>
          </a:p>
          <a:p>
            <a:r>
              <a:rPr lang="zh-TW" altLang="zh-TW" dirty="0"/>
              <a:t>依照本表製作檢核表</a:t>
            </a:r>
            <a:r>
              <a:rPr lang="en-US" altLang="zh-TW" dirty="0"/>
              <a:t>(</a:t>
            </a:r>
            <a:r>
              <a:rPr lang="zh-TW" altLang="zh-TW" dirty="0"/>
              <a:t>附件三</a:t>
            </a:r>
            <a:r>
              <a:rPr lang="en-US" altLang="zh-TW" dirty="0" smtClean="0"/>
              <a:t>)</a:t>
            </a:r>
          </a:p>
          <a:p>
            <a:r>
              <a:rPr lang="zh-TW" altLang="zh-TW" dirty="0" smtClean="0"/>
              <a:t>“你猜，我猜，猜猜猜”</a:t>
            </a:r>
            <a:r>
              <a:rPr lang="zh-TW" altLang="en-US" dirty="0" smtClean="0">
                <a:latin typeface="新細明體"/>
                <a:ea typeface="新細明體"/>
              </a:rPr>
              <a:t>，</a:t>
            </a:r>
            <a:r>
              <a:rPr lang="zh-TW" altLang="zh-TW" dirty="0" smtClean="0"/>
              <a:t>準備</a:t>
            </a:r>
            <a:r>
              <a:rPr lang="zh-TW" altLang="zh-TW" dirty="0"/>
              <a:t>文字稿</a:t>
            </a:r>
            <a:r>
              <a:rPr lang="en-US" altLang="zh-TW" dirty="0"/>
              <a:t>(</a:t>
            </a:r>
            <a:r>
              <a:rPr lang="zh-TW" altLang="zh-TW" dirty="0"/>
              <a:t>附件四</a:t>
            </a:r>
            <a:r>
              <a:rPr lang="en-US" altLang="zh-TW" dirty="0" smtClean="0"/>
              <a:t>)</a:t>
            </a:r>
            <a:endParaRPr lang="zh-TW" altLang="en-US" dirty="0"/>
          </a:p>
        </p:txBody>
      </p:sp>
    </p:spTree>
    <p:extLst>
      <p:ext uri="{BB962C8B-B14F-4D97-AF65-F5344CB8AC3E}">
        <p14:creationId xmlns:p14="http://schemas.microsoft.com/office/powerpoint/2010/main" val="1974040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學生準備工作</a:t>
            </a:r>
            <a:endParaRPr lang="zh-TW" altLang="en-US" dirty="0"/>
          </a:p>
        </p:txBody>
      </p:sp>
      <p:sp>
        <p:nvSpPr>
          <p:cNvPr id="3" name="內容版面配置區 2"/>
          <p:cNvSpPr>
            <a:spLocks noGrp="1"/>
          </p:cNvSpPr>
          <p:nvPr>
            <p:ph idx="1"/>
          </p:nvPr>
        </p:nvSpPr>
        <p:spPr/>
        <p:txBody>
          <a:bodyPr/>
          <a:lstStyle/>
          <a:p>
            <a:r>
              <a:rPr lang="zh-TW" altLang="zh-TW" dirty="0"/>
              <a:t>教師在進行主題教學</a:t>
            </a:r>
            <a:r>
              <a:rPr lang="en-US" altLang="zh-TW" dirty="0"/>
              <a:t>“</a:t>
            </a:r>
            <a:r>
              <a:rPr lang="zh-TW" altLang="zh-TW" dirty="0"/>
              <a:t>語言迷思知多少</a:t>
            </a:r>
            <a:r>
              <a:rPr lang="en-US" altLang="zh-TW" dirty="0"/>
              <a:t>”</a:t>
            </a:r>
            <a:r>
              <a:rPr lang="zh-TW" altLang="zh-TW" dirty="0"/>
              <a:t>的前一週鼓勵學生觀察並紀錄日常生活中他們認為有性別偏見的中文或英文</a:t>
            </a:r>
            <a:r>
              <a:rPr lang="zh-TW" altLang="zh-TW" dirty="0" smtClean="0"/>
              <a:t>。</a:t>
            </a:r>
            <a:endParaRPr lang="en-US" altLang="zh-TW" dirty="0" smtClean="0"/>
          </a:p>
          <a:p>
            <a:r>
              <a:rPr lang="zh-TW" altLang="zh-TW" dirty="0"/>
              <a:t>上網搜尋資料，鍵入關鍵字“性別語言</a:t>
            </a:r>
            <a:r>
              <a:rPr lang="en-US" altLang="zh-TW" dirty="0"/>
              <a:t>and</a:t>
            </a:r>
            <a:r>
              <a:rPr lang="zh-TW" altLang="zh-TW" dirty="0"/>
              <a:t>例子”、“</a:t>
            </a:r>
            <a:r>
              <a:rPr lang="en-US" altLang="zh-TW" dirty="0"/>
              <a:t>gender bias and language</a:t>
            </a:r>
            <a:r>
              <a:rPr lang="zh-TW" altLang="zh-TW" dirty="0"/>
              <a:t>”</a:t>
            </a:r>
            <a:endParaRPr lang="zh-TW" altLang="en-US" dirty="0"/>
          </a:p>
        </p:txBody>
      </p:sp>
    </p:spTree>
    <p:extLst>
      <p:ext uri="{BB962C8B-B14F-4D97-AF65-F5344CB8AC3E}">
        <p14:creationId xmlns:p14="http://schemas.microsoft.com/office/powerpoint/2010/main" val="1645911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單元一</a:t>
            </a:r>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zh-TW" dirty="0"/>
              <a:t>了解、認知、破除語言刻版印象的迷思</a:t>
            </a:r>
          </a:p>
          <a:p>
            <a:r>
              <a:rPr lang="zh-TW" altLang="zh-TW" dirty="0"/>
              <a:t>活動一：我是男生？我是女生？</a:t>
            </a:r>
          </a:p>
          <a:p>
            <a:r>
              <a:rPr lang="zh-TW" altLang="zh-TW" dirty="0"/>
              <a:t>活動</a:t>
            </a:r>
            <a:r>
              <a:rPr lang="zh-TW" altLang="zh-TW" dirty="0" smtClean="0"/>
              <a:t>二</a:t>
            </a:r>
            <a:r>
              <a:rPr lang="zh-TW" altLang="en-US" dirty="0" smtClean="0"/>
              <a:t>  </a:t>
            </a:r>
            <a:r>
              <a:rPr lang="en-US" altLang="zh-TW" dirty="0" smtClean="0"/>
              <a:t>:</a:t>
            </a:r>
            <a:r>
              <a:rPr lang="zh-TW" altLang="en-US" dirty="0" smtClean="0"/>
              <a:t> </a:t>
            </a:r>
            <a:r>
              <a:rPr lang="zh-TW" altLang="zh-TW" dirty="0" smtClean="0"/>
              <a:t>女性</a:t>
            </a:r>
            <a:r>
              <a:rPr lang="zh-TW" altLang="zh-TW" dirty="0"/>
              <a:t>語言特徵一覽表</a:t>
            </a:r>
            <a:r>
              <a:rPr lang="en-US" altLang="zh-TW" dirty="0"/>
              <a:t>(</a:t>
            </a:r>
            <a:r>
              <a:rPr lang="en-US" altLang="zh-TW" dirty="0" err="1"/>
              <a:t>Lakoff</a:t>
            </a:r>
            <a:r>
              <a:rPr lang="en-US" altLang="zh-TW" dirty="0"/>
              <a:t>, 1975)</a:t>
            </a:r>
            <a:r>
              <a:rPr lang="zh-TW" altLang="zh-TW" dirty="0" smtClean="0"/>
              <a:t>，</a:t>
            </a:r>
            <a:endParaRPr lang="en-US" altLang="zh-TW" dirty="0" smtClean="0"/>
          </a:p>
          <a:p>
            <a:r>
              <a:rPr lang="zh-TW" altLang="en-US" dirty="0" smtClean="0"/>
              <a:t>                 </a:t>
            </a:r>
            <a:r>
              <a:rPr lang="zh-TW" altLang="zh-TW" dirty="0" smtClean="0"/>
              <a:t>與</a:t>
            </a:r>
            <a:r>
              <a:rPr lang="zh-TW" altLang="zh-TW" dirty="0"/>
              <a:t>學生的研究結果做</a:t>
            </a:r>
            <a:r>
              <a:rPr lang="zh-TW" altLang="zh-TW" dirty="0" smtClean="0"/>
              <a:t>比較</a:t>
            </a:r>
            <a:endParaRPr lang="en-US" altLang="zh-TW" dirty="0" smtClean="0"/>
          </a:p>
          <a:p>
            <a:r>
              <a:rPr lang="zh-TW" altLang="zh-TW" dirty="0"/>
              <a:t>活動三：你猜，我猜，猜猜</a:t>
            </a:r>
            <a:r>
              <a:rPr lang="zh-TW" altLang="zh-TW" dirty="0" smtClean="0"/>
              <a:t>猜</a:t>
            </a:r>
            <a:endParaRPr lang="en-US" altLang="zh-TW" dirty="0" smtClean="0"/>
          </a:p>
          <a:p>
            <a:r>
              <a:rPr lang="en-US" altLang="zh-TW" sz="2400" dirty="0"/>
              <a:t>Male and female </a:t>
            </a:r>
            <a:r>
              <a:rPr lang="en-US" altLang="zh-TW" sz="2400" dirty="0" err="1"/>
              <a:t>Siri</a:t>
            </a:r>
            <a:r>
              <a:rPr lang="en-US" altLang="zh-TW" sz="2400" dirty="0"/>
              <a:t> talking to each other!</a:t>
            </a:r>
          </a:p>
          <a:p>
            <a:r>
              <a:rPr lang="en-US" altLang="zh-TW" sz="1800" dirty="0">
                <a:hlinkClick r:id="rId2"/>
              </a:rPr>
              <a:t>https://</a:t>
            </a:r>
            <a:r>
              <a:rPr lang="en-US" altLang="zh-TW" sz="1800" dirty="0" smtClean="0">
                <a:hlinkClick r:id="rId2"/>
              </a:rPr>
              <a:t>www.youtube.com/watch?v=UlZtr9fjQcU</a:t>
            </a:r>
            <a:endParaRPr lang="en-US" altLang="zh-TW" sz="1800" dirty="0" smtClean="0"/>
          </a:p>
          <a:p>
            <a:r>
              <a:rPr lang="en-US" altLang="zh-TW" sz="2400" dirty="0"/>
              <a:t>Sexism and the English language | The Economist</a:t>
            </a:r>
          </a:p>
          <a:p>
            <a:r>
              <a:rPr lang="en-US" altLang="zh-TW" sz="1800" dirty="0">
                <a:hlinkClick r:id="rId3"/>
              </a:rPr>
              <a:t>https://www.youtube.com/watch?v=5uaBwAe2BhY</a:t>
            </a:r>
            <a:endParaRPr lang="en-US" altLang="zh-TW" sz="1800" dirty="0" smtClean="0"/>
          </a:p>
          <a:p>
            <a:endParaRPr lang="zh-TW" altLang="zh-TW" dirty="0"/>
          </a:p>
          <a:p>
            <a:endParaRPr lang="zh-TW" altLang="zh-TW" dirty="0"/>
          </a:p>
          <a:p>
            <a:endParaRPr lang="zh-TW" altLang="en-US" dirty="0"/>
          </a:p>
        </p:txBody>
      </p:sp>
    </p:spTree>
    <p:extLst>
      <p:ext uri="{BB962C8B-B14F-4D97-AF65-F5344CB8AC3E}">
        <p14:creationId xmlns:p14="http://schemas.microsoft.com/office/powerpoint/2010/main" val="2672672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單元二</a:t>
            </a:r>
            <a:endParaRPr lang="zh-TW" altLang="en-US" dirty="0"/>
          </a:p>
        </p:txBody>
      </p:sp>
      <p:sp>
        <p:nvSpPr>
          <p:cNvPr id="3" name="內容版面配置區 2"/>
          <p:cNvSpPr>
            <a:spLocks noGrp="1"/>
          </p:cNvSpPr>
          <p:nvPr>
            <p:ph idx="1"/>
          </p:nvPr>
        </p:nvSpPr>
        <p:spPr/>
        <p:txBody>
          <a:bodyPr>
            <a:normAutofit/>
          </a:bodyPr>
          <a:lstStyle/>
          <a:p>
            <a:r>
              <a:rPr lang="zh-TW" altLang="zh-TW" dirty="0"/>
              <a:t>語言沒有性別之分</a:t>
            </a:r>
            <a:r>
              <a:rPr lang="zh-TW" altLang="zh-TW" dirty="0" smtClean="0"/>
              <a:t>，卻</a:t>
            </a:r>
            <a:r>
              <a:rPr lang="zh-TW" altLang="zh-TW" dirty="0"/>
              <a:t>是暴力的代罪羔羊</a:t>
            </a:r>
            <a:r>
              <a:rPr lang="zh-TW" altLang="zh-TW" dirty="0" smtClean="0"/>
              <a:t>。</a:t>
            </a:r>
            <a:endParaRPr lang="en-US" altLang="zh-TW" dirty="0" smtClean="0"/>
          </a:p>
          <a:p>
            <a:r>
              <a:rPr lang="zh-TW" altLang="zh-TW" dirty="0"/>
              <a:t>活動一：語言之前，人人平等</a:t>
            </a:r>
          </a:p>
          <a:p>
            <a:r>
              <a:rPr lang="zh-TW" altLang="zh-TW" dirty="0"/>
              <a:t>教師總結：雖語言存在因性別不同而產生的刻板印象，但實際調查結果是男女學生所使用的</a:t>
            </a:r>
            <a:r>
              <a:rPr lang="zh-TW" altLang="zh-TW" dirty="0" smtClean="0"/>
              <a:t>語言</a:t>
            </a:r>
            <a:r>
              <a:rPr lang="zh-TW" altLang="en-US" dirty="0" smtClean="0">
                <a:solidFill>
                  <a:srgbClr val="FF0000"/>
                </a:solidFill>
              </a:rPr>
              <a:t>有</a:t>
            </a:r>
            <a:r>
              <a:rPr lang="zh-TW" altLang="zh-TW" dirty="0" smtClean="0">
                <a:solidFill>
                  <a:srgbClr val="FF0000"/>
                </a:solidFill>
              </a:rPr>
              <a:t>明顯差異</a:t>
            </a:r>
            <a:r>
              <a:rPr lang="en-US" altLang="zh-TW" dirty="0" smtClean="0">
                <a:solidFill>
                  <a:srgbClr val="FF0000"/>
                </a:solidFill>
              </a:rPr>
              <a:t>?</a:t>
            </a:r>
          </a:p>
          <a:p>
            <a:r>
              <a:rPr lang="zh-TW" altLang="zh-TW" dirty="0"/>
              <a:t>活動二：粗暴的語言是暴力的溫床</a:t>
            </a:r>
          </a:p>
          <a:p>
            <a:r>
              <a:rPr lang="zh-TW" altLang="zh-TW" dirty="0"/>
              <a:t>驚爆危機校園篇【</a:t>
            </a:r>
            <a:r>
              <a:rPr lang="en-US" altLang="zh-TW" dirty="0"/>
              <a:t>7</a:t>
            </a:r>
            <a:r>
              <a:rPr lang="zh-TW" altLang="zh-TW" dirty="0"/>
              <a:t>】</a:t>
            </a:r>
            <a:r>
              <a:rPr lang="en-US" altLang="zh-TW" dirty="0"/>
              <a:t>--</a:t>
            </a:r>
            <a:r>
              <a:rPr lang="zh-TW" altLang="zh-TW" dirty="0"/>
              <a:t>過激的訓練</a:t>
            </a:r>
            <a:r>
              <a:rPr lang="en-US" altLang="zh-TW" dirty="0"/>
              <a:t>”</a:t>
            </a:r>
            <a:endParaRPr lang="zh-TW" altLang="zh-TW" dirty="0">
              <a:solidFill>
                <a:srgbClr val="FF0000"/>
              </a:solidFill>
            </a:endParaRPr>
          </a:p>
          <a:p>
            <a:r>
              <a:rPr lang="en-US" altLang="zh-TW" sz="2200" dirty="0">
                <a:hlinkClick r:id="rId2"/>
              </a:rPr>
              <a:t>https://www.youtube.com/watch?v=onplf7sPzlo</a:t>
            </a:r>
            <a:endParaRPr lang="zh-TW" altLang="en-US" sz="2200" dirty="0"/>
          </a:p>
        </p:txBody>
      </p:sp>
    </p:spTree>
    <p:extLst>
      <p:ext uri="{BB962C8B-B14F-4D97-AF65-F5344CB8AC3E}">
        <p14:creationId xmlns:p14="http://schemas.microsoft.com/office/powerpoint/2010/main" val="4272796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zh-TW" dirty="0"/>
              <a:t>單元三</a:t>
            </a:r>
            <a:br>
              <a:rPr lang="zh-TW" altLang="zh-TW" dirty="0"/>
            </a:br>
            <a:endParaRPr lang="zh-TW" altLang="en-US" dirty="0"/>
          </a:p>
        </p:txBody>
      </p:sp>
      <p:sp>
        <p:nvSpPr>
          <p:cNvPr id="3" name="內容版面配置區 2"/>
          <p:cNvSpPr>
            <a:spLocks noGrp="1"/>
          </p:cNvSpPr>
          <p:nvPr>
            <p:ph idx="1"/>
          </p:nvPr>
        </p:nvSpPr>
        <p:spPr/>
        <p:txBody>
          <a:bodyPr/>
          <a:lstStyle/>
          <a:p>
            <a:r>
              <a:rPr lang="zh-TW" altLang="zh-TW" dirty="0"/>
              <a:t>跳脫性別語言的</a:t>
            </a:r>
            <a:r>
              <a:rPr lang="zh-TW" altLang="zh-TW" dirty="0" smtClean="0"/>
              <a:t>桎梏</a:t>
            </a:r>
            <a:r>
              <a:rPr lang="zh-TW" altLang="en-US" dirty="0" smtClean="0"/>
              <a:t> </a:t>
            </a:r>
            <a:r>
              <a:rPr lang="zh-TW" altLang="zh-TW" dirty="0" smtClean="0"/>
              <a:t>迎</a:t>
            </a:r>
            <a:r>
              <a:rPr lang="zh-TW" altLang="zh-TW" dirty="0"/>
              <a:t>向平等健康的</a:t>
            </a:r>
            <a:r>
              <a:rPr lang="zh-TW" altLang="zh-TW" dirty="0" smtClean="0"/>
              <a:t>人生</a:t>
            </a:r>
            <a:endParaRPr lang="en-US" altLang="zh-TW" dirty="0" smtClean="0"/>
          </a:p>
          <a:p>
            <a:r>
              <a:rPr lang="zh-TW" altLang="zh-TW" dirty="0"/>
              <a:t>活動一：和平使者</a:t>
            </a:r>
          </a:p>
          <a:p>
            <a:r>
              <a:rPr lang="zh-TW" altLang="zh-TW" dirty="0"/>
              <a:t>每位學生會發到一張背後已貼有磁鐵的</a:t>
            </a:r>
            <a:r>
              <a:rPr lang="en-US" altLang="zh-TW" dirty="0" smtClean="0"/>
              <a:t>flashcard</a:t>
            </a:r>
          </a:p>
          <a:p>
            <a:r>
              <a:rPr lang="zh-TW" altLang="zh-TW" dirty="0"/>
              <a:t>教師教導適當且平等的用字，並分享不平等語言用字所帶來不愉快的經驗</a:t>
            </a:r>
            <a:r>
              <a:rPr lang="zh-TW" altLang="zh-TW" dirty="0" smtClean="0"/>
              <a:t>。</a:t>
            </a:r>
            <a:endParaRPr lang="en-US" altLang="zh-TW" dirty="0" smtClean="0"/>
          </a:p>
          <a:p>
            <a:r>
              <a:rPr lang="zh-TW" altLang="zh-TW" dirty="0" smtClean="0"/>
              <a:t>活動</a:t>
            </a:r>
            <a:r>
              <a:rPr lang="zh-TW" altLang="zh-TW" dirty="0"/>
              <a:t>二：“驚爆危機”動畫影片分享時刻</a:t>
            </a:r>
          </a:p>
          <a:p>
            <a:endParaRPr lang="zh-TW" altLang="zh-TW" dirty="0"/>
          </a:p>
          <a:p>
            <a:endParaRPr lang="zh-TW" altLang="en-US" dirty="0"/>
          </a:p>
        </p:txBody>
      </p:sp>
    </p:spTree>
    <p:extLst>
      <p:ext uri="{BB962C8B-B14F-4D97-AF65-F5344CB8AC3E}">
        <p14:creationId xmlns:p14="http://schemas.microsoft.com/office/powerpoint/2010/main" val="39621766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離子會議室">
  <a:themeElements>
    <a:clrScheme name="離子會議室">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離子會議室">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離子會議室">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Bagot template">
  <a:themeElements>
    <a:clrScheme name="Custom 347">
      <a:dk1>
        <a:srgbClr val="143C55"/>
      </a:dk1>
      <a:lt1>
        <a:srgbClr val="FFFFFF"/>
      </a:lt1>
      <a:dk2>
        <a:srgbClr val="748C9C"/>
      </a:dk2>
      <a:lt2>
        <a:srgbClr val="F7F9EA"/>
      </a:lt2>
      <a:accent1>
        <a:srgbClr val="FEAB19"/>
      </a:accent1>
      <a:accent2>
        <a:srgbClr val="85CE5B"/>
      </a:accent2>
      <a:accent3>
        <a:srgbClr val="65C5DB"/>
      </a:accent3>
      <a:accent4>
        <a:srgbClr val="7D7FD0"/>
      </a:accent4>
      <a:accent5>
        <a:srgbClr val="FA7F99"/>
      </a:accent5>
      <a:accent6>
        <a:srgbClr val="FF4E45"/>
      </a:accent6>
      <a:hlink>
        <a:srgbClr val="26577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58</TotalTime>
  <Words>968</Words>
  <Application>Microsoft Office PowerPoint</Application>
  <PresentationFormat>如螢幕大小 (4:3)</PresentationFormat>
  <Paragraphs>105</Paragraphs>
  <Slides>22</Slides>
  <Notes>1</Notes>
  <HiddenSlides>0</HiddenSlides>
  <MMClips>0</MMClips>
  <ScaleCrop>false</ScaleCrop>
  <HeadingPairs>
    <vt:vector size="6" baseType="variant">
      <vt:variant>
        <vt:lpstr>使用字型</vt:lpstr>
      </vt:variant>
      <vt:variant>
        <vt:i4>17</vt:i4>
      </vt:variant>
      <vt:variant>
        <vt:lpstr>佈景主題</vt:lpstr>
      </vt:variant>
      <vt:variant>
        <vt:i4>3</vt:i4>
      </vt:variant>
      <vt:variant>
        <vt:lpstr>投影片標題</vt:lpstr>
      </vt:variant>
      <vt:variant>
        <vt:i4>22</vt:i4>
      </vt:variant>
    </vt:vector>
  </HeadingPairs>
  <TitlesOfParts>
    <vt:vector size="42" baseType="lpstr">
      <vt:lpstr>Arial Rounded MT Bold</vt:lpstr>
      <vt:lpstr>Arial Unicode MS</vt:lpstr>
      <vt:lpstr>Bellota Text</vt:lpstr>
      <vt:lpstr>Bellota Text Light</vt:lpstr>
      <vt:lpstr>Catamaran</vt:lpstr>
      <vt:lpstr>Catamaran ExtraBold</vt:lpstr>
      <vt:lpstr>jf金萱那提1.0 九分糖</vt:lpstr>
      <vt:lpstr>Noto Sans CJK TC Light</vt:lpstr>
      <vt:lpstr>Noto Sans CJK TC Medium</vt:lpstr>
      <vt:lpstr>微軟正黑體</vt:lpstr>
      <vt:lpstr>新細明體</vt:lpstr>
      <vt:lpstr>標楷體</vt:lpstr>
      <vt:lpstr>Arial</vt:lpstr>
      <vt:lpstr>Calibri</vt:lpstr>
      <vt:lpstr>Calibri Light</vt:lpstr>
      <vt:lpstr>Century Gothic</vt:lpstr>
      <vt:lpstr>Wingdings 3</vt:lpstr>
      <vt:lpstr>離子會議室</vt:lpstr>
      <vt:lpstr>Bagot template</vt:lpstr>
      <vt:lpstr>Office 佈景主題</vt:lpstr>
      <vt:lpstr>109高二微課程   Language-shield or spear</vt:lpstr>
      <vt:lpstr>語言迷思知多少</vt:lpstr>
      <vt:lpstr>學習目標</vt:lpstr>
      <vt:lpstr>教師準備工作</vt:lpstr>
      <vt:lpstr>暖身活動</vt:lpstr>
      <vt:lpstr>學生準備工作</vt:lpstr>
      <vt:lpstr>單元一</vt:lpstr>
      <vt:lpstr>單元二</vt:lpstr>
      <vt:lpstr>單元三 </vt:lpstr>
      <vt:lpstr>單元四</vt:lpstr>
      <vt:lpstr>PowerPoint 簡報</vt:lpstr>
      <vt:lpstr>PowerPoint 簡報</vt:lpstr>
      <vt:lpstr>PowerPoint 簡報</vt:lpstr>
      <vt:lpstr>PowerPoint 簡報</vt:lpstr>
      <vt:lpstr>PowerPoint 簡報</vt:lpstr>
      <vt:lpstr>PowerPoint 簡報</vt:lpstr>
      <vt:lpstr>電影就是教科書啊 Life goes on, and so does the movie!</vt:lpstr>
      <vt:lpstr>課程週數: 4週 課程時數: 8 小時 </vt:lpstr>
      <vt:lpstr>台詞迷因</vt:lpstr>
      <vt:lpstr>我演你猜</vt:lpstr>
      <vt:lpstr>我看得比別人懂</vt:lpstr>
      <vt:lpstr>我不要當古阿莫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語言迷思知多少</dc:title>
  <dc:creator>User</dc:creator>
  <cp:lastModifiedBy>User</cp:lastModifiedBy>
  <cp:revision>8</cp:revision>
  <dcterms:created xsi:type="dcterms:W3CDTF">2018-12-10T03:44:43Z</dcterms:created>
  <dcterms:modified xsi:type="dcterms:W3CDTF">2020-06-10T09:03:40Z</dcterms:modified>
</cp:coreProperties>
</file>