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08" r:id="rId2"/>
    <p:sldMasterId id="2147483873" r:id="rId3"/>
    <p:sldMasterId id="2147483881" r:id="rId4"/>
  </p:sldMasterIdLst>
  <p:notesMasterIdLst>
    <p:notesMasterId r:id="rId34"/>
  </p:notesMasterIdLst>
  <p:sldIdLst>
    <p:sldId id="875" r:id="rId5"/>
    <p:sldId id="514" r:id="rId6"/>
    <p:sldId id="890" r:id="rId7"/>
    <p:sldId id="910" r:id="rId8"/>
    <p:sldId id="911" r:id="rId9"/>
    <p:sldId id="912" r:id="rId10"/>
    <p:sldId id="876" r:id="rId11"/>
    <p:sldId id="353" r:id="rId12"/>
    <p:sldId id="272" r:id="rId13"/>
    <p:sldId id="273" r:id="rId14"/>
    <p:sldId id="297" r:id="rId15"/>
    <p:sldId id="348" r:id="rId16"/>
    <p:sldId id="913" r:id="rId17"/>
    <p:sldId id="344" r:id="rId18"/>
    <p:sldId id="329" r:id="rId19"/>
    <p:sldId id="914" r:id="rId20"/>
    <p:sldId id="915" r:id="rId21"/>
    <p:sldId id="859" r:id="rId22"/>
    <p:sldId id="877" r:id="rId23"/>
    <p:sldId id="883" r:id="rId24"/>
    <p:sldId id="916" r:id="rId25"/>
    <p:sldId id="917" r:id="rId26"/>
    <p:sldId id="918" r:id="rId27"/>
    <p:sldId id="919" r:id="rId28"/>
    <p:sldId id="920" r:id="rId29"/>
    <p:sldId id="921" r:id="rId30"/>
    <p:sldId id="922" r:id="rId31"/>
    <p:sldId id="902" r:id="rId32"/>
    <p:sldId id="896" r:id="rId33"/>
  </p:sldIdLst>
  <p:sldSz cx="9144000" cy="5143500" type="screen16x9"/>
  <p:notesSz cx="6858000" cy="9144000"/>
  <p:embeddedFontLst>
    <p:embeddedFont>
      <p:font typeface="Meiryo" panose="020B0604030504040204" pitchFamily="34" charset="-128"/>
      <p:regular r:id="rId35"/>
      <p:bold r:id="rId36"/>
      <p:italic r:id="rId37"/>
      <p:boldItalic r:id="rId38"/>
    </p:embeddedFont>
    <p:embeddedFont>
      <p:font typeface="Meiryo" panose="020B0604030504040204" pitchFamily="34" charset="-128"/>
      <p:regular r:id="rId35"/>
      <p:bold r:id="rId36"/>
      <p:italic r:id="rId37"/>
      <p:boldItalic r:id="rId38"/>
    </p:embeddedFont>
    <p:embeddedFont>
      <p:font typeface="Microsoft YaHei" panose="020B0503020204020204" pitchFamily="34" charset="-122"/>
      <p:regular r:id="rId39"/>
      <p:bold r:id="rId40"/>
    </p:embeddedFont>
    <p:embeddedFont>
      <p:font typeface="Microsoft YaHei" panose="020B0503020204020204" pitchFamily="34" charset="-122"/>
      <p:regular r:id="rId39"/>
      <p:bold r:id="rId40"/>
    </p:embeddedFont>
    <p:embeddedFont>
      <p:font typeface="方正兰亭刊黑_GBK" panose="02020500000000000000" charset="-122"/>
      <p:regular r:id="rId41"/>
    </p:embeddedFont>
    <p:embeddedFont>
      <p:font typeface="標楷體" panose="03000509000000000000" pitchFamily="65" charset="-12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taneo BT" panose="03020802040502060804" pitchFamily="66" charset="0"/>
      <p:regular r:id="rId47"/>
    </p:embeddedFont>
    <p:embeddedFont>
      <p:font typeface="Montserrat" panose="02020500000000000000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68"/>
    <a:srgbClr val="FF9900"/>
    <a:srgbClr val="66CC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C6146A-5EB7-4BE9-8929-89FE2EF31C75}">
  <a:tblStyle styleId="{B4C6146A-5EB7-4BE9-8929-89FE2EF31C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6" autoAdjust="0"/>
    <p:restoredTop sz="80197" autoAdjust="0"/>
  </p:normalViewPr>
  <p:slideViewPr>
    <p:cSldViewPr>
      <p:cViewPr varScale="1">
        <p:scale>
          <a:sx n="90" d="100"/>
          <a:sy n="90" d="100"/>
        </p:scale>
        <p:origin x="88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BAF4B-1C7C-4E3E-9E27-35A8D22A0568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AEFDF0EA-63A0-49DC-8E55-60F99178E8A8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sz="1200"/>
            <a:t>讓邏輯看得見：視覺圖表思考力</a:t>
          </a:r>
          <a:endParaRPr lang="en-US" altLang="zh-TW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498772-4B72-4E48-BB11-13B9FAC2DBD2}" type="parTrans" cxnId="{6CA2C8FF-04E4-4563-B0D8-D86AFCC9FB8F}">
      <dgm:prSet/>
      <dgm:spPr/>
      <dgm:t>
        <a:bodyPr/>
        <a:lstStyle/>
        <a:p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71D51B-3CD3-40B9-A8CD-79ABB7DD560B}" type="sibTrans" cxnId="{6CA2C8FF-04E4-4563-B0D8-D86AFCC9FB8F}">
      <dgm:prSet/>
      <dgm:spPr/>
      <dgm:t>
        <a:bodyPr/>
        <a:lstStyle/>
        <a:p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142B222-2CCC-4D0D-8188-F88743F6F578}">
      <dgm:prSet custT="1"/>
      <dgm:spPr/>
      <dgm:t>
        <a:bodyPr/>
        <a:lstStyle/>
        <a:p>
          <a:r>
            <a:rPr lang="zh-TW" sz="1200"/>
            <a:t>學習生涯篇</a:t>
          </a:r>
          <a:endParaRPr lang="en-US" altLang="zh-TW" sz="1200"/>
        </a:p>
        <a:p>
          <a:r>
            <a:rPr lang="en-US" sz="1200"/>
            <a:t>(</a:t>
          </a:r>
          <a:r>
            <a:rPr lang="zh-TW" sz="1200"/>
            <a:t>找到自己的成功途徑</a:t>
          </a:r>
          <a:r>
            <a:rPr lang="en-US" sz="1200"/>
            <a:t>)</a:t>
          </a:r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879A81-062C-4DAD-84AC-B2728ECD71E5}" type="parTrans" cxnId="{B6F74DE7-1031-411D-87FD-70A8B298578A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D4C4DFE6-84F6-492B-88EE-C3FD5FD0B7B4}" type="sibTrans" cxnId="{B6F74DE7-1031-411D-87FD-70A8B298578A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F9320A74-992A-410A-8D93-E3619D3CEC6C}">
      <dgm:prSet custT="1"/>
      <dgm:spPr/>
      <dgm:t>
        <a:bodyPr/>
        <a:lstStyle/>
        <a:p>
          <a:r>
            <a:rPr lang="zh-TW" sz="1200"/>
            <a:t>做決定篇</a:t>
          </a:r>
          <a:r>
            <a:rPr lang="en-US" sz="1200"/>
            <a:t> (</a:t>
          </a:r>
          <a:r>
            <a:rPr lang="zh-TW" sz="1200"/>
            <a:t>釐清思緒化解困難習題</a:t>
          </a:r>
          <a:r>
            <a:rPr lang="en-US" sz="1200"/>
            <a:t>)</a:t>
          </a:r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E958FA-1462-455A-B25F-3509638DFCEA}" type="parTrans" cxnId="{F0994F30-95E5-4359-B32E-5AE0200A4E03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4D743848-723A-4BAB-A7E7-E115D2C43CBF}" type="sibTrans" cxnId="{F0994F30-95E5-4359-B32E-5AE0200A4E03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636A4391-95AE-42E6-8341-D9E9C84E6884}">
      <dgm:prSet custT="1"/>
      <dgm:spPr/>
      <dgm:t>
        <a:bodyPr/>
        <a:lstStyle/>
        <a:p>
          <a:r>
            <a:rPr lang="zh-TW" sz="1200"/>
            <a:t>期末成果發表與回饋</a:t>
          </a:r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4E9863-EEE6-41CE-9BFF-7617B95AF90D}" type="parTrans" cxnId="{4A3C5F49-6295-4B8D-8A0E-8F2A11CA380E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48C638BF-9C08-48D6-BA97-3F53C3B4F32F}" type="sibTrans" cxnId="{4A3C5F49-6295-4B8D-8A0E-8F2A11CA380E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EB72C53B-5856-4B66-B708-D0995B96972B}">
      <dgm:prSet custT="1"/>
      <dgm:spPr/>
      <dgm:t>
        <a:bodyPr/>
        <a:lstStyle/>
        <a:p>
          <a:r>
            <a:rPr lang="zh-TW" sz="1200"/>
            <a:t>興趣</a:t>
          </a:r>
          <a:r>
            <a:rPr lang="en-US" sz="1200"/>
            <a:t>/</a:t>
          </a:r>
          <a:r>
            <a:rPr lang="zh-TW" sz="1200"/>
            <a:t>專長發掘評估圖</a:t>
          </a:r>
          <a:r>
            <a:rPr lang="zh-TW" altLang="en-US" sz="120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</dgm:t>
    </dgm:pt>
    <dgm:pt modelId="{D9BF9C94-BA58-417A-A8DF-C1F6F15B6FE7}" type="parTrans" cxnId="{B754B07E-9E87-499A-B6B9-29B828FEE219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CA54A58E-202B-4AAB-A4F3-65B963CA31D5}" type="sibTrans" cxnId="{B754B07E-9E87-499A-B6B9-29B828FEE219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1F50B22D-B51A-47D6-9CF9-C4604B74BA19}">
      <dgm:prSet custT="1"/>
      <dgm:spPr/>
      <dgm:t>
        <a:bodyPr/>
        <a:lstStyle/>
        <a:p>
          <a:r>
            <a:rPr lang="zh-TW" sz="1200"/>
            <a:t>解決問題計量表</a:t>
          </a:r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5A0C77-D7BB-4B02-A7F4-A4FB2ACDD993}" type="parTrans" cxnId="{26DFD3E6-0F6D-4AE0-A03A-DF54AD7D55DB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21808897-A9D2-4873-9B56-8D0189AF6602}" type="sibTrans" cxnId="{26DFD3E6-0F6D-4AE0-A03A-DF54AD7D55DB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645ABE95-475A-48FD-B0A0-5E0F434BE791}">
      <dgm:prSet custT="1"/>
      <dgm:spPr/>
      <dgm:t>
        <a:bodyPr/>
        <a:lstStyle/>
        <a:p>
          <a:r>
            <a:rPr lang="zh-TW" sz="1200"/>
            <a:t>一週時數管理表</a:t>
          </a:r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E46F68-2743-44B4-B4AC-A6AC9CA8C904}" type="parTrans" cxnId="{905F5797-44B0-4C50-A6F0-0BA22A7E5DE0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25168DEF-2F4D-451D-BA08-E4059ED9061D}" type="sibTrans" cxnId="{905F5797-44B0-4C50-A6F0-0BA22A7E5DE0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4E25F855-3545-46A8-897F-DCE834836BBC}">
      <dgm:prSet custT="1"/>
      <dgm:spPr/>
      <dgm:t>
        <a:bodyPr/>
        <a:lstStyle/>
        <a:p>
          <a:r>
            <a:rPr lang="en-US" sz="1200"/>
            <a:t>CAF </a:t>
          </a:r>
          <a:r>
            <a:rPr lang="zh-TW" sz="1200"/>
            <a:t>思考表</a:t>
          </a:r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363FE5-96FD-4206-81A4-2435E19EF6FC}" type="parTrans" cxnId="{085FC689-AA02-4BCC-824D-8150DDCCC589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1BB578C9-E855-466F-B320-3BEE2ACF9FA0}" type="sibTrans" cxnId="{085FC689-AA02-4BCC-824D-8150DDCCC589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90FE6464-FB22-4217-864E-4A777626D536}">
      <dgm:prSet custT="1"/>
      <dgm:spPr/>
      <dgm:t>
        <a:bodyPr/>
        <a:lstStyle/>
        <a:p>
          <a:r>
            <a:rPr lang="zh-TW" sz="1200"/>
            <a:t>決策矩陣</a:t>
          </a:r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E342C7-8D86-4DB4-8606-E534CBF0AA6C}" type="parTrans" cxnId="{DFFF5C5F-3757-4FBD-A88C-2A37CD3FF447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6A8EBBD0-26E1-4666-88BD-13A3AAA52BB8}" type="sibTrans" cxnId="{DFFF5C5F-3757-4FBD-A88C-2A37CD3FF447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03EFEF68-9DF5-436E-9A9F-D06EFF98CE29}">
      <dgm:prSet custT="1"/>
      <dgm:spPr/>
      <dgm:t>
        <a:bodyPr/>
        <a:lstStyle/>
        <a:p>
          <a:r>
            <a:rPr lang="zh-TW" sz="1200"/>
            <a:t>成果發表簡報訓練</a:t>
          </a:r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0B071A-A0D7-4AF7-AAB7-8E5F45E9D2BA}" type="parTrans" cxnId="{0998D9E4-FAA6-47E2-B773-597F5CFA04EE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EEF79828-2B1F-41F8-A4CD-2497C88F9AB6}" type="sibTrans" cxnId="{0998D9E4-FAA6-47E2-B773-597F5CFA04EE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F8AF8ED7-3646-428C-926B-56BB0C565ED9}">
      <dgm:prSet custT="1"/>
      <dgm:spPr/>
      <dgm:t>
        <a:bodyPr/>
        <a:lstStyle/>
        <a:p>
          <a:r>
            <a:rPr lang="zh-TW" altLang="en-US" sz="1200" dirty="0"/>
            <a:t>期末成果發表與回饋</a:t>
          </a:r>
          <a:endParaRPr lang="zh-TW" altLang="en-US" sz="1200" dirty="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4EE8C8-3E31-42BD-9A6F-F687B83492EB}" type="parTrans" cxnId="{305CCED9-43F5-4E92-BA2B-988E27FAD037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BFCD7D58-059C-4077-8652-4BABC8EB3069}" type="sibTrans" cxnId="{305CCED9-43F5-4E92-BA2B-988E27FAD037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90FCF556-540F-4D27-9EEF-88FBC0DCC284}">
      <dgm:prSet custT="1"/>
      <dgm:spPr/>
      <dgm:t>
        <a:bodyPr/>
        <a:lstStyle/>
        <a:p>
          <a:r>
            <a:rPr lang="zh-TW" altLang="en-US" sz="1200"/>
            <a:t>邏輯架構篇</a:t>
          </a:r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D1ED30-948F-44E7-AC73-6FEA1B1184A1}" type="parTrans" cxnId="{36960ECB-5D89-4BAA-844E-16E7415D6B1A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BB82C807-D73C-4ABA-BFAA-4F762ACB1352}" type="sibTrans" cxnId="{36960ECB-5D89-4BAA-844E-16E7415D6B1A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87A05E50-1AA5-4F9C-9322-63FBC25911AF}">
      <dgm:prSet custT="1"/>
      <dgm:spPr/>
      <dgm:t>
        <a:bodyPr/>
        <a:lstStyle/>
        <a:p>
          <a:r>
            <a:rPr lang="zh-TW" sz="1200"/>
            <a:t>視覺設計篇</a:t>
          </a:r>
          <a:endParaRPr lang="en-US" altLang="zh-TW" sz="1200"/>
        </a:p>
        <a:p>
          <a:r>
            <a:rPr lang="zh-TW" sz="1200"/>
            <a:t>上台表達篇</a:t>
          </a:r>
          <a:endParaRPr lang="en-US" altLang="zh-TW" sz="1200">
            <a:solidFill>
              <a:schemeClr val="bg1">
                <a:lumMod val="65000"/>
              </a:schemeClr>
            </a:solidFill>
            <a:latin typeface="+mj-ea"/>
            <a:ea typeface="+mj-ea"/>
          </a:endParaRPr>
        </a:p>
      </dgm:t>
    </dgm:pt>
    <dgm:pt modelId="{BB67681D-938E-4B5C-B86F-C5B730E25C00}" type="parTrans" cxnId="{BB0BFB27-5B78-4629-B0F1-21BF8551C11A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3FCCA511-7AC3-48E4-A2D1-56568E80E43E}" type="sibTrans" cxnId="{BB0BFB27-5B78-4629-B0F1-21BF8551C11A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CCBCD08A-EAAD-482B-85FB-858118F743B4}">
      <dgm:prSet custT="1"/>
      <dgm:spPr/>
      <dgm:t>
        <a:bodyPr/>
        <a:lstStyle/>
        <a:p>
          <a:r>
            <a:rPr lang="en-US" sz="1200"/>
            <a:t>PMI </a:t>
          </a:r>
          <a:r>
            <a:rPr lang="zh-TW" sz="1200"/>
            <a:t>列舉表</a:t>
          </a:r>
          <a:endParaRPr lang="zh-TW" altLang="en-US" sz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EC29A85-CF6F-4D86-9EB8-B104B49249A6}" type="sibTrans" cxnId="{2221912E-F8A0-4A6D-BB51-2891730DF9AD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653A2261-43B7-433B-97BE-EA918C68A085}" type="parTrans" cxnId="{2221912E-F8A0-4A6D-BB51-2891730DF9AD}">
      <dgm:prSet/>
      <dgm:spPr/>
      <dgm:t>
        <a:bodyPr/>
        <a:lstStyle/>
        <a:p>
          <a:endParaRPr lang="zh-TW" altLang="en-US">
            <a:solidFill>
              <a:schemeClr val="bg1">
                <a:lumMod val="65000"/>
              </a:schemeClr>
            </a:solidFill>
          </a:endParaRPr>
        </a:p>
      </dgm:t>
    </dgm:pt>
    <dgm:pt modelId="{47A0AD82-7680-4382-8451-34ECBD8ADC8D}" type="pres">
      <dgm:prSet presAssocID="{B37BAF4B-1C7C-4E3E-9E27-35A8D22A05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013623B-8363-46D2-B1D8-5FBC298C8DA9}" type="pres">
      <dgm:prSet presAssocID="{AEFDF0EA-63A0-49DC-8E55-60F99178E8A8}" presName="root1" presStyleCnt="0"/>
      <dgm:spPr/>
    </dgm:pt>
    <dgm:pt modelId="{BF7CA03C-ABDB-4345-81C9-78DE4F17F8A5}" type="pres">
      <dgm:prSet presAssocID="{AEFDF0EA-63A0-49DC-8E55-60F99178E8A8}" presName="LevelOneTextNode" presStyleLbl="node0" presStyleIdx="0" presStyleCnt="1" custScaleX="342278" custScaleY="571762" custLinFactNeighborX="10990" custLinFactNeighborY="7887">
        <dgm:presLayoutVars>
          <dgm:chPref val="3"/>
        </dgm:presLayoutVars>
      </dgm:prSet>
      <dgm:spPr/>
    </dgm:pt>
    <dgm:pt modelId="{08BB5194-CA5B-49A0-956B-176994E427F7}" type="pres">
      <dgm:prSet presAssocID="{AEFDF0EA-63A0-49DC-8E55-60F99178E8A8}" presName="level2hierChild" presStyleCnt="0"/>
      <dgm:spPr/>
    </dgm:pt>
    <dgm:pt modelId="{C1284353-53A2-4562-9FFF-E90A95AC9791}" type="pres">
      <dgm:prSet presAssocID="{25879A81-062C-4DAD-84AC-B2728ECD71E5}" presName="conn2-1" presStyleLbl="parChTrans1D2" presStyleIdx="0" presStyleCnt="3"/>
      <dgm:spPr/>
    </dgm:pt>
    <dgm:pt modelId="{8842E31D-3B56-476E-8A4C-CE479C32DFF4}" type="pres">
      <dgm:prSet presAssocID="{25879A81-062C-4DAD-84AC-B2728ECD71E5}" presName="connTx" presStyleLbl="parChTrans1D2" presStyleIdx="0" presStyleCnt="3"/>
      <dgm:spPr/>
    </dgm:pt>
    <dgm:pt modelId="{223CB506-ED8C-4436-BCE8-C0C802F0D399}" type="pres">
      <dgm:prSet presAssocID="{B142B222-2CCC-4D0D-8188-F88743F6F578}" presName="root2" presStyleCnt="0"/>
      <dgm:spPr/>
    </dgm:pt>
    <dgm:pt modelId="{B0A6D49D-4061-484B-89BD-F02F687C0810}" type="pres">
      <dgm:prSet presAssocID="{B142B222-2CCC-4D0D-8188-F88743F6F578}" presName="LevelTwoTextNode" presStyleLbl="node2" presStyleIdx="0" presStyleCnt="3" custScaleX="254648" custScaleY="407111" custLinFactNeighborX="-22747" custLinFactNeighborY="-3551">
        <dgm:presLayoutVars>
          <dgm:chPref val="3"/>
        </dgm:presLayoutVars>
      </dgm:prSet>
      <dgm:spPr/>
    </dgm:pt>
    <dgm:pt modelId="{B8405BE3-3698-405B-B70F-62ABC6870630}" type="pres">
      <dgm:prSet presAssocID="{B142B222-2CCC-4D0D-8188-F88743F6F578}" presName="level3hierChild" presStyleCnt="0"/>
      <dgm:spPr/>
    </dgm:pt>
    <dgm:pt modelId="{69C0B3FC-2E04-4614-B539-C2C4DF1E827F}" type="pres">
      <dgm:prSet presAssocID="{D9BF9C94-BA58-417A-A8DF-C1F6F15B6FE7}" presName="conn2-1" presStyleLbl="parChTrans1D3" presStyleIdx="0" presStyleCnt="8"/>
      <dgm:spPr/>
    </dgm:pt>
    <dgm:pt modelId="{C48360F6-E2B3-4224-BB8A-4C2E62B81638}" type="pres">
      <dgm:prSet presAssocID="{D9BF9C94-BA58-417A-A8DF-C1F6F15B6FE7}" presName="connTx" presStyleLbl="parChTrans1D3" presStyleIdx="0" presStyleCnt="8"/>
      <dgm:spPr/>
    </dgm:pt>
    <dgm:pt modelId="{202C133A-D9ED-427F-8348-34AEE7BF6067}" type="pres">
      <dgm:prSet presAssocID="{EB72C53B-5856-4B66-B708-D0995B96972B}" presName="root2" presStyleCnt="0"/>
      <dgm:spPr/>
    </dgm:pt>
    <dgm:pt modelId="{2FFDC276-B5C4-492A-BD7A-0937C410C393}" type="pres">
      <dgm:prSet presAssocID="{EB72C53B-5856-4B66-B708-D0995B96972B}" presName="LevelTwoTextNode" presStyleLbl="node3" presStyleIdx="0" presStyleCnt="8" custScaleX="424957" custScaleY="159902" custLinFactNeighborX="-33351" custLinFactNeighborY="-11068">
        <dgm:presLayoutVars>
          <dgm:chPref val="3"/>
        </dgm:presLayoutVars>
      </dgm:prSet>
      <dgm:spPr/>
    </dgm:pt>
    <dgm:pt modelId="{87EF3D97-AF7C-4BBF-8B5D-5C658A2AF15F}" type="pres">
      <dgm:prSet presAssocID="{EB72C53B-5856-4B66-B708-D0995B96972B}" presName="level3hierChild" presStyleCnt="0"/>
      <dgm:spPr/>
    </dgm:pt>
    <dgm:pt modelId="{7C7FDBDA-CFEB-4210-A45E-81FC046BDDAD}" type="pres">
      <dgm:prSet presAssocID="{8B5A0C77-D7BB-4B02-A7F4-A4FB2ACDD993}" presName="conn2-1" presStyleLbl="parChTrans1D3" presStyleIdx="1" presStyleCnt="8"/>
      <dgm:spPr/>
    </dgm:pt>
    <dgm:pt modelId="{3A5E0A86-949B-4AB8-9644-7709A67A2419}" type="pres">
      <dgm:prSet presAssocID="{8B5A0C77-D7BB-4B02-A7F4-A4FB2ACDD993}" presName="connTx" presStyleLbl="parChTrans1D3" presStyleIdx="1" presStyleCnt="8"/>
      <dgm:spPr/>
    </dgm:pt>
    <dgm:pt modelId="{3828BA94-875C-4EF8-8CF6-C832EF56AA0E}" type="pres">
      <dgm:prSet presAssocID="{1F50B22D-B51A-47D6-9CF9-C4604B74BA19}" presName="root2" presStyleCnt="0"/>
      <dgm:spPr/>
    </dgm:pt>
    <dgm:pt modelId="{A4F00F60-C2E8-40AA-B91E-D62771C0A051}" type="pres">
      <dgm:prSet presAssocID="{1F50B22D-B51A-47D6-9CF9-C4604B74BA19}" presName="LevelTwoTextNode" presStyleLbl="node3" presStyleIdx="1" presStyleCnt="8" custScaleX="418806" custScaleY="159353" custLinFactNeighborX="-33610" custLinFactNeighborY="-3405">
        <dgm:presLayoutVars>
          <dgm:chPref val="3"/>
        </dgm:presLayoutVars>
      </dgm:prSet>
      <dgm:spPr/>
    </dgm:pt>
    <dgm:pt modelId="{522F1A4C-A4DF-4E03-84B4-7A6335B1BFC8}" type="pres">
      <dgm:prSet presAssocID="{1F50B22D-B51A-47D6-9CF9-C4604B74BA19}" presName="level3hierChild" presStyleCnt="0"/>
      <dgm:spPr/>
    </dgm:pt>
    <dgm:pt modelId="{5EF04F58-3138-4958-BB08-836F2DD5555B}" type="pres">
      <dgm:prSet presAssocID="{BAE46F68-2743-44B4-B4AC-A6AC9CA8C904}" presName="conn2-1" presStyleLbl="parChTrans1D3" presStyleIdx="2" presStyleCnt="8"/>
      <dgm:spPr/>
    </dgm:pt>
    <dgm:pt modelId="{DEEC8250-B3BA-4704-B994-387660C5948E}" type="pres">
      <dgm:prSet presAssocID="{BAE46F68-2743-44B4-B4AC-A6AC9CA8C904}" presName="connTx" presStyleLbl="parChTrans1D3" presStyleIdx="2" presStyleCnt="8"/>
      <dgm:spPr/>
    </dgm:pt>
    <dgm:pt modelId="{AD9C4642-3636-40A6-9695-704A91F6FA49}" type="pres">
      <dgm:prSet presAssocID="{645ABE95-475A-48FD-B0A0-5E0F434BE791}" presName="root2" presStyleCnt="0"/>
      <dgm:spPr/>
    </dgm:pt>
    <dgm:pt modelId="{41DD645A-2A01-4A90-AFC7-B52B1C9EB106}" type="pres">
      <dgm:prSet presAssocID="{645ABE95-475A-48FD-B0A0-5E0F434BE791}" presName="LevelTwoTextNode" presStyleLbl="node3" presStyleIdx="2" presStyleCnt="8" custScaleX="361701" custScaleY="169327" custLinFactNeighborX="-31697" custLinFactNeighborY="11651">
        <dgm:presLayoutVars>
          <dgm:chPref val="3"/>
        </dgm:presLayoutVars>
      </dgm:prSet>
      <dgm:spPr/>
    </dgm:pt>
    <dgm:pt modelId="{9FD436B8-A061-480D-8057-83F68244F957}" type="pres">
      <dgm:prSet presAssocID="{645ABE95-475A-48FD-B0A0-5E0F434BE791}" presName="level3hierChild" presStyleCnt="0"/>
      <dgm:spPr/>
    </dgm:pt>
    <dgm:pt modelId="{B6C7771A-69FB-4B40-95EE-45999E152C43}" type="pres">
      <dgm:prSet presAssocID="{0AE958FA-1462-455A-B25F-3509638DFCEA}" presName="conn2-1" presStyleLbl="parChTrans1D2" presStyleIdx="1" presStyleCnt="3"/>
      <dgm:spPr/>
    </dgm:pt>
    <dgm:pt modelId="{B20138E7-CF9F-4F6C-97C3-F1073C775D89}" type="pres">
      <dgm:prSet presAssocID="{0AE958FA-1462-455A-B25F-3509638DFCEA}" presName="connTx" presStyleLbl="parChTrans1D2" presStyleIdx="1" presStyleCnt="3"/>
      <dgm:spPr/>
    </dgm:pt>
    <dgm:pt modelId="{AFB68331-EF02-4390-8B74-29DEA5465456}" type="pres">
      <dgm:prSet presAssocID="{F9320A74-992A-410A-8D93-E3619D3CEC6C}" presName="root2" presStyleCnt="0"/>
      <dgm:spPr/>
    </dgm:pt>
    <dgm:pt modelId="{4DF52012-092A-4BFB-BC6B-32F6DBA3BDE8}" type="pres">
      <dgm:prSet presAssocID="{F9320A74-992A-410A-8D93-E3619D3CEC6C}" presName="LevelTwoTextNode" presStyleLbl="node2" presStyleIdx="1" presStyleCnt="3" custScaleX="254648" custScaleY="486866" custLinFactNeighborX="-19913" custLinFactNeighborY="-46514">
        <dgm:presLayoutVars>
          <dgm:chPref val="3"/>
        </dgm:presLayoutVars>
      </dgm:prSet>
      <dgm:spPr/>
    </dgm:pt>
    <dgm:pt modelId="{27FBD696-5249-4437-A5F0-C37FB865F2D7}" type="pres">
      <dgm:prSet presAssocID="{F9320A74-992A-410A-8D93-E3619D3CEC6C}" presName="level3hierChild" presStyleCnt="0"/>
      <dgm:spPr/>
    </dgm:pt>
    <dgm:pt modelId="{CA3D0AA4-E403-444E-931A-DCD1E90B5D42}" type="pres">
      <dgm:prSet presAssocID="{653A2261-43B7-433B-97BE-EA918C68A085}" presName="conn2-1" presStyleLbl="parChTrans1D3" presStyleIdx="3" presStyleCnt="8"/>
      <dgm:spPr/>
    </dgm:pt>
    <dgm:pt modelId="{34C5C68F-B15E-4289-B77B-73E93631FB33}" type="pres">
      <dgm:prSet presAssocID="{653A2261-43B7-433B-97BE-EA918C68A085}" presName="connTx" presStyleLbl="parChTrans1D3" presStyleIdx="3" presStyleCnt="8"/>
      <dgm:spPr/>
    </dgm:pt>
    <dgm:pt modelId="{1956AE34-24FD-4592-80D2-4C3F1D8289F6}" type="pres">
      <dgm:prSet presAssocID="{CCBCD08A-EAAD-482B-85FB-858118F743B4}" presName="root2" presStyleCnt="0"/>
      <dgm:spPr/>
    </dgm:pt>
    <dgm:pt modelId="{2FBE54C2-86FA-4487-BC42-96D860379EC5}" type="pres">
      <dgm:prSet presAssocID="{CCBCD08A-EAAD-482B-85FB-858118F743B4}" presName="LevelTwoTextNode" presStyleLbl="node3" presStyleIdx="3" presStyleCnt="8" custScaleX="263091" custScaleY="156510" custLinFactNeighborX="-32472" custLinFactNeighborY="39965">
        <dgm:presLayoutVars>
          <dgm:chPref val="3"/>
        </dgm:presLayoutVars>
      </dgm:prSet>
      <dgm:spPr/>
    </dgm:pt>
    <dgm:pt modelId="{63125B36-7FCE-4150-B65D-49C86497CCC3}" type="pres">
      <dgm:prSet presAssocID="{CCBCD08A-EAAD-482B-85FB-858118F743B4}" presName="level3hierChild" presStyleCnt="0"/>
      <dgm:spPr/>
    </dgm:pt>
    <dgm:pt modelId="{36CE5BDB-E983-436B-878A-064E1908C322}" type="pres">
      <dgm:prSet presAssocID="{E1363FE5-96FD-4206-81A4-2435E19EF6FC}" presName="conn2-1" presStyleLbl="parChTrans1D3" presStyleIdx="4" presStyleCnt="8"/>
      <dgm:spPr/>
    </dgm:pt>
    <dgm:pt modelId="{750FC8F2-C2D3-476E-8EA2-B28E20D6616E}" type="pres">
      <dgm:prSet presAssocID="{E1363FE5-96FD-4206-81A4-2435E19EF6FC}" presName="connTx" presStyleLbl="parChTrans1D3" presStyleIdx="4" presStyleCnt="8"/>
      <dgm:spPr/>
    </dgm:pt>
    <dgm:pt modelId="{EF9923F7-F51F-4072-BEB9-E6FD09640FD7}" type="pres">
      <dgm:prSet presAssocID="{4E25F855-3545-46A8-897F-DCE834836BBC}" presName="root2" presStyleCnt="0"/>
      <dgm:spPr/>
    </dgm:pt>
    <dgm:pt modelId="{B26BB694-5E43-4B96-BCC6-ED720BAB79BF}" type="pres">
      <dgm:prSet presAssocID="{4E25F855-3545-46A8-897F-DCE834836BBC}" presName="LevelTwoTextNode" presStyleLbl="node3" presStyleIdx="4" presStyleCnt="8" custScaleX="254648" custScaleY="189701" custLinFactNeighborX="-27698" custLinFactNeighborY="51157">
        <dgm:presLayoutVars>
          <dgm:chPref val="3"/>
        </dgm:presLayoutVars>
      </dgm:prSet>
      <dgm:spPr/>
    </dgm:pt>
    <dgm:pt modelId="{B44FE677-A2EA-401F-9227-F4A52A0ED33B}" type="pres">
      <dgm:prSet presAssocID="{4E25F855-3545-46A8-897F-DCE834836BBC}" presName="level3hierChild" presStyleCnt="0"/>
      <dgm:spPr/>
    </dgm:pt>
    <dgm:pt modelId="{39D565F2-9447-4D5B-8787-9AD74B735EBB}" type="pres">
      <dgm:prSet presAssocID="{B2E342C7-8D86-4DB4-8606-E534CBF0AA6C}" presName="conn2-1" presStyleLbl="parChTrans1D3" presStyleIdx="5" presStyleCnt="8"/>
      <dgm:spPr/>
    </dgm:pt>
    <dgm:pt modelId="{A39E0914-2A19-4723-B581-4F6D0290B2E7}" type="pres">
      <dgm:prSet presAssocID="{B2E342C7-8D86-4DB4-8606-E534CBF0AA6C}" presName="connTx" presStyleLbl="parChTrans1D3" presStyleIdx="5" presStyleCnt="8"/>
      <dgm:spPr/>
    </dgm:pt>
    <dgm:pt modelId="{7C540D94-A947-4A5A-A25E-99366DC5B9EC}" type="pres">
      <dgm:prSet presAssocID="{90FE6464-FB22-4217-864E-4A777626D536}" presName="root2" presStyleCnt="0"/>
      <dgm:spPr/>
    </dgm:pt>
    <dgm:pt modelId="{7FC44733-83A3-400E-8EBC-C5389E39A04C}" type="pres">
      <dgm:prSet presAssocID="{90FE6464-FB22-4217-864E-4A777626D536}" presName="LevelTwoTextNode" presStyleLbl="node3" presStyleIdx="5" presStyleCnt="8" custScaleX="254648" custScaleY="170160" custLinFactNeighborX="-30627" custLinFactNeighborY="55514">
        <dgm:presLayoutVars>
          <dgm:chPref val="3"/>
        </dgm:presLayoutVars>
      </dgm:prSet>
      <dgm:spPr/>
    </dgm:pt>
    <dgm:pt modelId="{D26D407F-B992-43A2-B34F-F6B850AE1307}" type="pres">
      <dgm:prSet presAssocID="{90FE6464-FB22-4217-864E-4A777626D536}" presName="level3hierChild" presStyleCnt="0"/>
      <dgm:spPr/>
    </dgm:pt>
    <dgm:pt modelId="{DA10FCF5-B363-45DA-A204-179D71161B7D}" type="pres">
      <dgm:prSet presAssocID="{4A4E9863-EEE6-41CE-9BFF-7617B95AF90D}" presName="conn2-1" presStyleLbl="parChTrans1D2" presStyleIdx="2" presStyleCnt="3"/>
      <dgm:spPr/>
    </dgm:pt>
    <dgm:pt modelId="{C817E47A-D6EF-41CB-B898-96332BB50B0A}" type="pres">
      <dgm:prSet presAssocID="{4A4E9863-EEE6-41CE-9BFF-7617B95AF90D}" presName="connTx" presStyleLbl="parChTrans1D2" presStyleIdx="2" presStyleCnt="3"/>
      <dgm:spPr/>
    </dgm:pt>
    <dgm:pt modelId="{6519EAC2-D01C-45E8-8A5E-8CDDEB9D8986}" type="pres">
      <dgm:prSet presAssocID="{636A4391-95AE-42E6-8341-D9E9C84E6884}" presName="root2" presStyleCnt="0"/>
      <dgm:spPr/>
    </dgm:pt>
    <dgm:pt modelId="{04BC2A2B-2677-4101-A650-F046391EF201}" type="pres">
      <dgm:prSet presAssocID="{636A4391-95AE-42E6-8341-D9E9C84E6884}" presName="LevelTwoTextNode" presStyleLbl="node2" presStyleIdx="2" presStyleCnt="3" custScaleX="254648" custScaleY="411553" custLinFactNeighborX="-23969" custLinFactNeighborY="-24366">
        <dgm:presLayoutVars>
          <dgm:chPref val="3"/>
        </dgm:presLayoutVars>
      </dgm:prSet>
      <dgm:spPr/>
    </dgm:pt>
    <dgm:pt modelId="{6BDC5D14-4686-4C59-AFBB-BDC9796BB305}" type="pres">
      <dgm:prSet presAssocID="{636A4391-95AE-42E6-8341-D9E9C84E6884}" presName="level3hierChild" presStyleCnt="0"/>
      <dgm:spPr/>
    </dgm:pt>
    <dgm:pt modelId="{7B870E57-1A48-4EC9-BAEA-838998F45D27}" type="pres">
      <dgm:prSet presAssocID="{7D0B071A-A0D7-4AF7-AAB7-8E5F45E9D2BA}" presName="conn2-1" presStyleLbl="parChTrans1D3" presStyleIdx="6" presStyleCnt="8"/>
      <dgm:spPr/>
    </dgm:pt>
    <dgm:pt modelId="{12A1B39F-80B2-470C-8AC2-E11B513CC960}" type="pres">
      <dgm:prSet presAssocID="{7D0B071A-A0D7-4AF7-AAB7-8E5F45E9D2BA}" presName="connTx" presStyleLbl="parChTrans1D3" presStyleIdx="6" presStyleCnt="8"/>
      <dgm:spPr/>
    </dgm:pt>
    <dgm:pt modelId="{A5E2EF7C-68E1-4738-84BA-A154930B0F55}" type="pres">
      <dgm:prSet presAssocID="{03EFEF68-9DF5-436E-9A9F-D06EFF98CE29}" presName="root2" presStyleCnt="0"/>
      <dgm:spPr/>
    </dgm:pt>
    <dgm:pt modelId="{D55B650F-6F95-4055-9065-F2DF327191B6}" type="pres">
      <dgm:prSet presAssocID="{03EFEF68-9DF5-436E-9A9F-D06EFF98CE29}" presName="LevelTwoTextNode" presStyleLbl="node3" presStyleIdx="6" presStyleCnt="8" custScaleX="254648" custScaleY="260822" custLinFactNeighborX="-34334" custLinFactNeighborY="-45613">
        <dgm:presLayoutVars>
          <dgm:chPref val="3"/>
        </dgm:presLayoutVars>
      </dgm:prSet>
      <dgm:spPr/>
    </dgm:pt>
    <dgm:pt modelId="{D67F1046-C65E-4B8F-821B-1D498C3CCABC}" type="pres">
      <dgm:prSet presAssocID="{03EFEF68-9DF5-436E-9A9F-D06EFF98CE29}" presName="level3hierChild" presStyleCnt="0"/>
      <dgm:spPr/>
    </dgm:pt>
    <dgm:pt modelId="{5F37B732-C6F3-498E-8CF7-768E649D8021}" type="pres">
      <dgm:prSet presAssocID="{C7D1ED30-948F-44E7-AC73-6FEA1B1184A1}" presName="conn2-1" presStyleLbl="parChTrans1D4" presStyleIdx="0" presStyleCnt="2"/>
      <dgm:spPr/>
    </dgm:pt>
    <dgm:pt modelId="{FD5941DE-24CA-46C5-A8C6-010A20C3CC36}" type="pres">
      <dgm:prSet presAssocID="{C7D1ED30-948F-44E7-AC73-6FEA1B1184A1}" presName="connTx" presStyleLbl="parChTrans1D4" presStyleIdx="0" presStyleCnt="2"/>
      <dgm:spPr/>
    </dgm:pt>
    <dgm:pt modelId="{E1E80781-728D-4A2A-9D0F-7FEAD345B602}" type="pres">
      <dgm:prSet presAssocID="{90FCF556-540F-4D27-9EEF-88FBC0DCC284}" presName="root2" presStyleCnt="0"/>
      <dgm:spPr/>
    </dgm:pt>
    <dgm:pt modelId="{9A11CD7A-BDF3-4EB9-9B6B-357588FC6D63}" type="pres">
      <dgm:prSet presAssocID="{90FCF556-540F-4D27-9EEF-88FBC0DCC284}" presName="LevelTwoTextNode" presStyleLbl="node4" presStyleIdx="0" presStyleCnt="2" custScaleX="254648" custScaleY="260822" custLinFactNeighborX="-32020" custLinFactNeighborY="-65655">
        <dgm:presLayoutVars>
          <dgm:chPref val="3"/>
        </dgm:presLayoutVars>
      </dgm:prSet>
      <dgm:spPr/>
    </dgm:pt>
    <dgm:pt modelId="{E9306E32-FE04-4161-89B6-523815B1FD83}" type="pres">
      <dgm:prSet presAssocID="{90FCF556-540F-4D27-9EEF-88FBC0DCC284}" presName="level3hierChild" presStyleCnt="0"/>
      <dgm:spPr/>
    </dgm:pt>
    <dgm:pt modelId="{B2D69749-9AA8-48E2-8050-2E4AA3139559}" type="pres">
      <dgm:prSet presAssocID="{BB67681D-938E-4B5C-B86F-C5B730E25C00}" presName="conn2-1" presStyleLbl="parChTrans1D4" presStyleIdx="1" presStyleCnt="2"/>
      <dgm:spPr/>
    </dgm:pt>
    <dgm:pt modelId="{AA2D025D-FCCF-4AFA-8D06-9691306E05B3}" type="pres">
      <dgm:prSet presAssocID="{BB67681D-938E-4B5C-B86F-C5B730E25C00}" presName="connTx" presStyleLbl="parChTrans1D4" presStyleIdx="1" presStyleCnt="2"/>
      <dgm:spPr/>
    </dgm:pt>
    <dgm:pt modelId="{6F3D9261-3A58-41EE-B2A1-367F318082FB}" type="pres">
      <dgm:prSet presAssocID="{87A05E50-1AA5-4F9C-9322-63FBC25911AF}" presName="root2" presStyleCnt="0"/>
      <dgm:spPr/>
    </dgm:pt>
    <dgm:pt modelId="{DCB4296E-21E8-4E08-A91C-3BD27C786295}" type="pres">
      <dgm:prSet presAssocID="{87A05E50-1AA5-4F9C-9322-63FBC25911AF}" presName="LevelTwoTextNode" presStyleLbl="node4" presStyleIdx="1" presStyleCnt="2" custScaleX="254648" custScaleY="260822" custLinFactNeighborX="-32020" custLinFactNeighborY="-56168">
        <dgm:presLayoutVars>
          <dgm:chPref val="3"/>
        </dgm:presLayoutVars>
      </dgm:prSet>
      <dgm:spPr/>
    </dgm:pt>
    <dgm:pt modelId="{D7556191-7899-4673-9D5A-BFE090A9A247}" type="pres">
      <dgm:prSet presAssocID="{87A05E50-1AA5-4F9C-9322-63FBC25911AF}" presName="level3hierChild" presStyleCnt="0"/>
      <dgm:spPr/>
    </dgm:pt>
    <dgm:pt modelId="{B9A9E77A-E702-4845-91BB-BE40C3A5712A}" type="pres">
      <dgm:prSet presAssocID="{264EE8C8-3E31-42BD-9A6F-F687B83492EB}" presName="conn2-1" presStyleLbl="parChTrans1D3" presStyleIdx="7" presStyleCnt="8"/>
      <dgm:spPr/>
    </dgm:pt>
    <dgm:pt modelId="{9E4848D0-2361-4270-8E5D-7CDCDB6934B8}" type="pres">
      <dgm:prSet presAssocID="{264EE8C8-3E31-42BD-9A6F-F687B83492EB}" presName="connTx" presStyleLbl="parChTrans1D3" presStyleIdx="7" presStyleCnt="8"/>
      <dgm:spPr/>
    </dgm:pt>
    <dgm:pt modelId="{C7AF37E1-D8DC-40D0-8EED-A4C50C936B59}" type="pres">
      <dgm:prSet presAssocID="{F8AF8ED7-3646-428C-926B-56BB0C565ED9}" presName="root2" presStyleCnt="0"/>
      <dgm:spPr/>
    </dgm:pt>
    <dgm:pt modelId="{62778F69-B8D0-46DF-ACEC-FA9F9D1E2D15}" type="pres">
      <dgm:prSet presAssocID="{F8AF8ED7-3646-428C-926B-56BB0C565ED9}" presName="LevelTwoTextNode" presStyleLbl="node3" presStyleIdx="7" presStyleCnt="8" custScaleX="254648" custScaleY="146297" custLinFactNeighborX="-35595" custLinFactNeighborY="-34845">
        <dgm:presLayoutVars>
          <dgm:chPref val="3"/>
        </dgm:presLayoutVars>
      </dgm:prSet>
      <dgm:spPr/>
    </dgm:pt>
    <dgm:pt modelId="{349CE145-C321-4C34-8164-6A54996F2157}" type="pres">
      <dgm:prSet presAssocID="{F8AF8ED7-3646-428C-926B-56BB0C565ED9}" presName="level3hierChild" presStyleCnt="0"/>
      <dgm:spPr/>
    </dgm:pt>
  </dgm:ptLst>
  <dgm:cxnLst>
    <dgm:cxn modelId="{13A72602-9253-45E7-A543-9E52C0FE28FA}" type="presOf" srcId="{4E25F855-3545-46A8-897F-DCE834836BBC}" destId="{B26BB694-5E43-4B96-BCC6-ED720BAB79BF}" srcOrd="0" destOrd="0" presId="urn:microsoft.com/office/officeart/2005/8/layout/hierarchy2"/>
    <dgm:cxn modelId="{074D6302-7BA6-4557-A9E3-F3CB5B966FC0}" type="presOf" srcId="{BAE46F68-2743-44B4-B4AC-A6AC9CA8C904}" destId="{5EF04F58-3138-4958-BB08-836F2DD5555B}" srcOrd="0" destOrd="0" presId="urn:microsoft.com/office/officeart/2005/8/layout/hierarchy2"/>
    <dgm:cxn modelId="{B3D90D1D-8EDE-40C1-A8EF-9F0F4642288A}" type="presOf" srcId="{0AE958FA-1462-455A-B25F-3509638DFCEA}" destId="{B6C7771A-69FB-4B40-95EE-45999E152C43}" srcOrd="0" destOrd="0" presId="urn:microsoft.com/office/officeart/2005/8/layout/hierarchy2"/>
    <dgm:cxn modelId="{2E89E11D-C9C1-4A4C-8EF7-FE7244B3E962}" type="presOf" srcId="{4A4E9863-EEE6-41CE-9BFF-7617B95AF90D}" destId="{C817E47A-D6EF-41CB-B898-96332BB50B0A}" srcOrd="1" destOrd="0" presId="urn:microsoft.com/office/officeart/2005/8/layout/hierarchy2"/>
    <dgm:cxn modelId="{C98B9B22-27F8-4475-B4AD-E333B95859DB}" type="presOf" srcId="{BB67681D-938E-4B5C-B86F-C5B730E25C00}" destId="{B2D69749-9AA8-48E2-8050-2E4AA3139559}" srcOrd="0" destOrd="0" presId="urn:microsoft.com/office/officeart/2005/8/layout/hierarchy2"/>
    <dgm:cxn modelId="{BB0BFB27-5B78-4629-B0F1-21BF8551C11A}" srcId="{03EFEF68-9DF5-436E-9A9F-D06EFF98CE29}" destId="{87A05E50-1AA5-4F9C-9322-63FBC25911AF}" srcOrd="1" destOrd="0" parTransId="{BB67681D-938E-4B5C-B86F-C5B730E25C00}" sibTransId="{3FCCA511-7AC3-48E4-A2D1-56568E80E43E}"/>
    <dgm:cxn modelId="{A2243E28-734B-4DB2-A8AE-C408CC028B9C}" type="presOf" srcId="{653A2261-43B7-433B-97BE-EA918C68A085}" destId="{CA3D0AA4-E403-444E-931A-DCD1E90B5D42}" srcOrd="0" destOrd="0" presId="urn:microsoft.com/office/officeart/2005/8/layout/hierarchy2"/>
    <dgm:cxn modelId="{38A14329-FB05-454E-9D5D-6701EF3FF2CD}" type="presOf" srcId="{7D0B071A-A0D7-4AF7-AAB7-8E5F45E9D2BA}" destId="{7B870E57-1A48-4EC9-BAEA-838998F45D27}" srcOrd="0" destOrd="0" presId="urn:microsoft.com/office/officeart/2005/8/layout/hierarchy2"/>
    <dgm:cxn modelId="{128B5F2B-62FE-4781-86A0-A0E670F5D81A}" type="presOf" srcId="{8B5A0C77-D7BB-4B02-A7F4-A4FB2ACDD993}" destId="{3A5E0A86-949B-4AB8-9644-7709A67A2419}" srcOrd="1" destOrd="0" presId="urn:microsoft.com/office/officeart/2005/8/layout/hierarchy2"/>
    <dgm:cxn modelId="{94DBFD2C-F84F-4EE0-82A3-48F75B4D672C}" type="presOf" srcId="{264EE8C8-3E31-42BD-9A6F-F687B83492EB}" destId="{B9A9E77A-E702-4845-91BB-BE40C3A5712A}" srcOrd="0" destOrd="0" presId="urn:microsoft.com/office/officeart/2005/8/layout/hierarchy2"/>
    <dgm:cxn modelId="{2221912E-F8A0-4A6D-BB51-2891730DF9AD}" srcId="{F9320A74-992A-410A-8D93-E3619D3CEC6C}" destId="{CCBCD08A-EAAD-482B-85FB-858118F743B4}" srcOrd="0" destOrd="0" parTransId="{653A2261-43B7-433B-97BE-EA918C68A085}" sibTransId="{7EC29A85-CF6F-4D86-9EB8-B104B49249A6}"/>
    <dgm:cxn modelId="{287EE12E-46AA-42F4-8953-6AF2C3B45BBE}" type="presOf" srcId="{B2E342C7-8D86-4DB4-8606-E534CBF0AA6C}" destId="{39D565F2-9447-4D5B-8787-9AD74B735EBB}" srcOrd="0" destOrd="0" presId="urn:microsoft.com/office/officeart/2005/8/layout/hierarchy2"/>
    <dgm:cxn modelId="{F0994F30-95E5-4359-B32E-5AE0200A4E03}" srcId="{AEFDF0EA-63A0-49DC-8E55-60F99178E8A8}" destId="{F9320A74-992A-410A-8D93-E3619D3CEC6C}" srcOrd="1" destOrd="0" parTransId="{0AE958FA-1462-455A-B25F-3509638DFCEA}" sibTransId="{4D743848-723A-4BAB-A7E7-E115D2C43CBF}"/>
    <dgm:cxn modelId="{2EF39C3D-77ED-449C-B965-181D0E6A77BB}" type="presOf" srcId="{B142B222-2CCC-4D0D-8188-F88743F6F578}" destId="{B0A6D49D-4061-484B-89BD-F02F687C0810}" srcOrd="0" destOrd="0" presId="urn:microsoft.com/office/officeart/2005/8/layout/hierarchy2"/>
    <dgm:cxn modelId="{DFFF5C5F-3757-4FBD-A88C-2A37CD3FF447}" srcId="{F9320A74-992A-410A-8D93-E3619D3CEC6C}" destId="{90FE6464-FB22-4217-864E-4A777626D536}" srcOrd="2" destOrd="0" parTransId="{B2E342C7-8D86-4DB4-8606-E534CBF0AA6C}" sibTransId="{6A8EBBD0-26E1-4666-88BD-13A3AAA52BB8}"/>
    <dgm:cxn modelId="{8DA7BA41-B5E3-4BAB-94D1-5E615FD890B1}" type="presOf" srcId="{25879A81-062C-4DAD-84AC-B2728ECD71E5}" destId="{8842E31D-3B56-476E-8A4C-CE479C32DFF4}" srcOrd="1" destOrd="0" presId="urn:microsoft.com/office/officeart/2005/8/layout/hierarchy2"/>
    <dgm:cxn modelId="{6020D961-4067-4D33-8655-250A5AE6328D}" type="presOf" srcId="{D9BF9C94-BA58-417A-A8DF-C1F6F15B6FE7}" destId="{C48360F6-E2B3-4224-BB8A-4C2E62B81638}" srcOrd="1" destOrd="0" presId="urn:microsoft.com/office/officeart/2005/8/layout/hierarchy2"/>
    <dgm:cxn modelId="{5451E841-B3F0-43CB-A5D4-96A14A287B88}" type="presOf" srcId="{8B5A0C77-D7BB-4B02-A7F4-A4FB2ACDD993}" destId="{7C7FDBDA-CFEB-4210-A45E-81FC046BDDAD}" srcOrd="0" destOrd="0" presId="urn:microsoft.com/office/officeart/2005/8/layout/hierarchy2"/>
    <dgm:cxn modelId="{AF489D62-8D94-4E7E-AAFD-0ABF13866583}" type="presOf" srcId="{AEFDF0EA-63A0-49DC-8E55-60F99178E8A8}" destId="{BF7CA03C-ABDB-4345-81C9-78DE4F17F8A5}" srcOrd="0" destOrd="0" presId="urn:microsoft.com/office/officeart/2005/8/layout/hierarchy2"/>
    <dgm:cxn modelId="{B72AD746-06FE-41EA-8DBE-E960E77457FA}" type="presOf" srcId="{0AE958FA-1462-455A-B25F-3509638DFCEA}" destId="{B20138E7-CF9F-4F6C-97C3-F1073C775D89}" srcOrd="1" destOrd="0" presId="urn:microsoft.com/office/officeart/2005/8/layout/hierarchy2"/>
    <dgm:cxn modelId="{884A3A47-9A29-4CC8-BDF2-4F2C19D379D4}" type="presOf" srcId="{B2E342C7-8D86-4DB4-8606-E534CBF0AA6C}" destId="{A39E0914-2A19-4723-B581-4F6D0290B2E7}" srcOrd="1" destOrd="0" presId="urn:microsoft.com/office/officeart/2005/8/layout/hierarchy2"/>
    <dgm:cxn modelId="{B5DD5D49-29CB-4ADB-B9F2-73CE54C91AB1}" type="presOf" srcId="{636A4391-95AE-42E6-8341-D9E9C84E6884}" destId="{04BC2A2B-2677-4101-A650-F046391EF201}" srcOrd="0" destOrd="0" presId="urn:microsoft.com/office/officeart/2005/8/layout/hierarchy2"/>
    <dgm:cxn modelId="{4A3C5F49-6295-4B8D-8A0E-8F2A11CA380E}" srcId="{AEFDF0EA-63A0-49DC-8E55-60F99178E8A8}" destId="{636A4391-95AE-42E6-8341-D9E9C84E6884}" srcOrd="2" destOrd="0" parTransId="{4A4E9863-EEE6-41CE-9BFF-7617B95AF90D}" sibTransId="{48C638BF-9C08-48D6-BA97-3F53C3B4F32F}"/>
    <dgm:cxn modelId="{81FC7576-9E6A-4040-8CD6-56C867AEA99D}" type="presOf" srcId="{F9320A74-992A-410A-8D93-E3619D3CEC6C}" destId="{4DF52012-092A-4BFB-BC6B-32F6DBA3BDE8}" srcOrd="0" destOrd="0" presId="urn:microsoft.com/office/officeart/2005/8/layout/hierarchy2"/>
    <dgm:cxn modelId="{46453459-67A4-47A8-A6FE-1EEDF317881A}" type="presOf" srcId="{87A05E50-1AA5-4F9C-9322-63FBC25911AF}" destId="{DCB4296E-21E8-4E08-A91C-3BD27C786295}" srcOrd="0" destOrd="0" presId="urn:microsoft.com/office/officeart/2005/8/layout/hierarchy2"/>
    <dgm:cxn modelId="{68C8B77D-1D96-49AA-BB49-57830B1B3096}" type="presOf" srcId="{B37BAF4B-1C7C-4E3E-9E27-35A8D22A0568}" destId="{47A0AD82-7680-4382-8451-34ECBD8ADC8D}" srcOrd="0" destOrd="0" presId="urn:microsoft.com/office/officeart/2005/8/layout/hierarchy2"/>
    <dgm:cxn modelId="{B754B07E-9E87-499A-B6B9-29B828FEE219}" srcId="{B142B222-2CCC-4D0D-8188-F88743F6F578}" destId="{EB72C53B-5856-4B66-B708-D0995B96972B}" srcOrd="0" destOrd="0" parTransId="{D9BF9C94-BA58-417A-A8DF-C1F6F15B6FE7}" sibTransId="{CA54A58E-202B-4AAB-A4F3-65B963CA31D5}"/>
    <dgm:cxn modelId="{23FBAB81-FFDD-49FB-9F48-F7CE96188241}" type="presOf" srcId="{653A2261-43B7-433B-97BE-EA918C68A085}" destId="{34C5C68F-B15E-4289-B77B-73E93631FB33}" srcOrd="1" destOrd="0" presId="urn:microsoft.com/office/officeart/2005/8/layout/hierarchy2"/>
    <dgm:cxn modelId="{CE102386-846F-4CFF-A9AF-071F8CB0D831}" type="presOf" srcId="{25879A81-062C-4DAD-84AC-B2728ECD71E5}" destId="{C1284353-53A2-4562-9FFF-E90A95AC9791}" srcOrd="0" destOrd="0" presId="urn:microsoft.com/office/officeart/2005/8/layout/hierarchy2"/>
    <dgm:cxn modelId="{085FC689-AA02-4BCC-824D-8150DDCCC589}" srcId="{F9320A74-992A-410A-8D93-E3619D3CEC6C}" destId="{4E25F855-3545-46A8-897F-DCE834836BBC}" srcOrd="1" destOrd="0" parTransId="{E1363FE5-96FD-4206-81A4-2435E19EF6FC}" sibTransId="{1BB578C9-E855-466F-B320-3BEE2ACF9FA0}"/>
    <dgm:cxn modelId="{905F5797-44B0-4C50-A6F0-0BA22A7E5DE0}" srcId="{B142B222-2CCC-4D0D-8188-F88743F6F578}" destId="{645ABE95-475A-48FD-B0A0-5E0F434BE791}" srcOrd="2" destOrd="0" parTransId="{BAE46F68-2743-44B4-B4AC-A6AC9CA8C904}" sibTransId="{25168DEF-2F4D-451D-BA08-E4059ED9061D}"/>
    <dgm:cxn modelId="{C43C519F-5103-470D-9F42-FB31EA4FA337}" type="presOf" srcId="{03EFEF68-9DF5-436E-9A9F-D06EFF98CE29}" destId="{D55B650F-6F95-4055-9065-F2DF327191B6}" srcOrd="0" destOrd="0" presId="urn:microsoft.com/office/officeart/2005/8/layout/hierarchy2"/>
    <dgm:cxn modelId="{BF8490A7-4BE5-40E7-8B95-ACC23CB881AD}" type="presOf" srcId="{BAE46F68-2743-44B4-B4AC-A6AC9CA8C904}" destId="{DEEC8250-B3BA-4704-B994-387660C5948E}" srcOrd="1" destOrd="0" presId="urn:microsoft.com/office/officeart/2005/8/layout/hierarchy2"/>
    <dgm:cxn modelId="{2C35F8A9-75B1-41B3-B8C3-601D1F2012A6}" type="presOf" srcId="{CCBCD08A-EAAD-482B-85FB-858118F743B4}" destId="{2FBE54C2-86FA-4487-BC42-96D860379EC5}" srcOrd="0" destOrd="0" presId="urn:microsoft.com/office/officeart/2005/8/layout/hierarchy2"/>
    <dgm:cxn modelId="{4C80B9B5-0C33-4EC4-A062-06F05C19858A}" type="presOf" srcId="{264EE8C8-3E31-42BD-9A6F-F687B83492EB}" destId="{9E4848D0-2361-4270-8E5D-7CDCDB6934B8}" srcOrd="1" destOrd="0" presId="urn:microsoft.com/office/officeart/2005/8/layout/hierarchy2"/>
    <dgm:cxn modelId="{36960ECB-5D89-4BAA-844E-16E7415D6B1A}" srcId="{03EFEF68-9DF5-436E-9A9F-D06EFF98CE29}" destId="{90FCF556-540F-4D27-9EEF-88FBC0DCC284}" srcOrd="0" destOrd="0" parTransId="{C7D1ED30-948F-44E7-AC73-6FEA1B1184A1}" sibTransId="{BB82C807-D73C-4ABA-BFAA-4F762ACB1352}"/>
    <dgm:cxn modelId="{556294CD-9441-4B96-95AD-8773A6447C00}" type="presOf" srcId="{C7D1ED30-948F-44E7-AC73-6FEA1B1184A1}" destId="{FD5941DE-24CA-46C5-A8C6-010A20C3CC36}" srcOrd="1" destOrd="0" presId="urn:microsoft.com/office/officeart/2005/8/layout/hierarchy2"/>
    <dgm:cxn modelId="{7849BBD2-FD4E-4D36-9F92-DA117ECE4944}" type="presOf" srcId="{D9BF9C94-BA58-417A-A8DF-C1F6F15B6FE7}" destId="{69C0B3FC-2E04-4614-B539-C2C4DF1E827F}" srcOrd="0" destOrd="0" presId="urn:microsoft.com/office/officeart/2005/8/layout/hierarchy2"/>
    <dgm:cxn modelId="{6A2BE3D2-A62F-474E-A57A-8E2EE9CDDEB1}" type="presOf" srcId="{90FE6464-FB22-4217-864E-4A777626D536}" destId="{7FC44733-83A3-400E-8EBC-C5389E39A04C}" srcOrd="0" destOrd="0" presId="urn:microsoft.com/office/officeart/2005/8/layout/hierarchy2"/>
    <dgm:cxn modelId="{305CCED9-43F5-4E92-BA2B-988E27FAD037}" srcId="{636A4391-95AE-42E6-8341-D9E9C84E6884}" destId="{F8AF8ED7-3646-428C-926B-56BB0C565ED9}" srcOrd="1" destOrd="0" parTransId="{264EE8C8-3E31-42BD-9A6F-F687B83492EB}" sibTransId="{BFCD7D58-059C-4077-8652-4BABC8EB3069}"/>
    <dgm:cxn modelId="{0BE068DC-8FF2-4955-B0B8-968A56CAB325}" type="presOf" srcId="{7D0B071A-A0D7-4AF7-AAB7-8E5F45E9D2BA}" destId="{12A1B39F-80B2-470C-8AC2-E11B513CC960}" srcOrd="1" destOrd="0" presId="urn:microsoft.com/office/officeart/2005/8/layout/hierarchy2"/>
    <dgm:cxn modelId="{307172DD-BECF-4EC6-8CB8-78C40913BA2F}" type="presOf" srcId="{4A4E9863-EEE6-41CE-9BFF-7617B95AF90D}" destId="{DA10FCF5-B363-45DA-A204-179D71161B7D}" srcOrd="0" destOrd="0" presId="urn:microsoft.com/office/officeart/2005/8/layout/hierarchy2"/>
    <dgm:cxn modelId="{AB0E0CE1-934F-4B5B-91E4-636F2672FC7A}" type="presOf" srcId="{EB72C53B-5856-4B66-B708-D0995B96972B}" destId="{2FFDC276-B5C4-492A-BD7A-0937C410C393}" srcOrd="0" destOrd="0" presId="urn:microsoft.com/office/officeart/2005/8/layout/hierarchy2"/>
    <dgm:cxn modelId="{1F313CE1-C4ED-44F4-9CC4-19F8431EE1CF}" type="presOf" srcId="{E1363FE5-96FD-4206-81A4-2435E19EF6FC}" destId="{36CE5BDB-E983-436B-878A-064E1908C322}" srcOrd="0" destOrd="0" presId="urn:microsoft.com/office/officeart/2005/8/layout/hierarchy2"/>
    <dgm:cxn modelId="{13A13EE3-F983-41BD-A21D-800B4513A6C4}" type="presOf" srcId="{F8AF8ED7-3646-428C-926B-56BB0C565ED9}" destId="{62778F69-B8D0-46DF-ACEC-FA9F9D1E2D15}" srcOrd="0" destOrd="0" presId="urn:microsoft.com/office/officeart/2005/8/layout/hierarchy2"/>
    <dgm:cxn modelId="{0998D9E4-FAA6-47E2-B773-597F5CFA04EE}" srcId="{636A4391-95AE-42E6-8341-D9E9C84E6884}" destId="{03EFEF68-9DF5-436E-9A9F-D06EFF98CE29}" srcOrd="0" destOrd="0" parTransId="{7D0B071A-A0D7-4AF7-AAB7-8E5F45E9D2BA}" sibTransId="{EEF79828-2B1F-41F8-A4CD-2497C88F9AB6}"/>
    <dgm:cxn modelId="{26DFD3E6-0F6D-4AE0-A03A-DF54AD7D55DB}" srcId="{B142B222-2CCC-4D0D-8188-F88743F6F578}" destId="{1F50B22D-B51A-47D6-9CF9-C4604B74BA19}" srcOrd="1" destOrd="0" parTransId="{8B5A0C77-D7BB-4B02-A7F4-A4FB2ACDD993}" sibTransId="{21808897-A9D2-4873-9B56-8D0189AF6602}"/>
    <dgm:cxn modelId="{B6F74DE7-1031-411D-87FD-70A8B298578A}" srcId="{AEFDF0EA-63A0-49DC-8E55-60F99178E8A8}" destId="{B142B222-2CCC-4D0D-8188-F88743F6F578}" srcOrd="0" destOrd="0" parTransId="{25879A81-062C-4DAD-84AC-B2728ECD71E5}" sibTransId="{D4C4DFE6-84F6-492B-88EE-C3FD5FD0B7B4}"/>
    <dgm:cxn modelId="{EEEB11EA-5E27-4A00-AD08-5AFEEEB35ADB}" type="presOf" srcId="{90FCF556-540F-4D27-9EEF-88FBC0DCC284}" destId="{9A11CD7A-BDF3-4EB9-9B6B-357588FC6D63}" srcOrd="0" destOrd="0" presId="urn:microsoft.com/office/officeart/2005/8/layout/hierarchy2"/>
    <dgm:cxn modelId="{C24F29ED-E2E8-4A68-9FF3-7110E68E9213}" type="presOf" srcId="{645ABE95-475A-48FD-B0A0-5E0F434BE791}" destId="{41DD645A-2A01-4A90-AFC7-B52B1C9EB106}" srcOrd="0" destOrd="0" presId="urn:microsoft.com/office/officeart/2005/8/layout/hierarchy2"/>
    <dgm:cxn modelId="{08D626F0-A1D2-42CF-85A2-E24F9B1796ED}" type="presOf" srcId="{1F50B22D-B51A-47D6-9CF9-C4604B74BA19}" destId="{A4F00F60-C2E8-40AA-B91E-D62771C0A051}" srcOrd="0" destOrd="0" presId="urn:microsoft.com/office/officeart/2005/8/layout/hierarchy2"/>
    <dgm:cxn modelId="{3DC4ADF4-E328-4463-B3BF-103034B56F19}" type="presOf" srcId="{BB67681D-938E-4B5C-B86F-C5B730E25C00}" destId="{AA2D025D-FCCF-4AFA-8D06-9691306E05B3}" srcOrd="1" destOrd="0" presId="urn:microsoft.com/office/officeart/2005/8/layout/hierarchy2"/>
    <dgm:cxn modelId="{244320F5-03EE-43A7-B859-59DB442F05A3}" type="presOf" srcId="{C7D1ED30-948F-44E7-AC73-6FEA1B1184A1}" destId="{5F37B732-C6F3-498E-8CF7-768E649D8021}" srcOrd="0" destOrd="0" presId="urn:microsoft.com/office/officeart/2005/8/layout/hierarchy2"/>
    <dgm:cxn modelId="{0A61E1FB-4E26-4C34-88AC-6B75C866C102}" type="presOf" srcId="{E1363FE5-96FD-4206-81A4-2435E19EF6FC}" destId="{750FC8F2-C2D3-476E-8EA2-B28E20D6616E}" srcOrd="1" destOrd="0" presId="urn:microsoft.com/office/officeart/2005/8/layout/hierarchy2"/>
    <dgm:cxn modelId="{6CA2C8FF-04E4-4563-B0D8-D86AFCC9FB8F}" srcId="{B37BAF4B-1C7C-4E3E-9E27-35A8D22A0568}" destId="{AEFDF0EA-63A0-49DC-8E55-60F99178E8A8}" srcOrd="0" destOrd="0" parTransId="{EA498772-4B72-4E48-BB11-13B9FAC2DBD2}" sibTransId="{A071D51B-3CD3-40B9-A8CD-79ABB7DD560B}"/>
    <dgm:cxn modelId="{BFAFCECE-9139-46B4-A2AE-E444534A491C}" type="presParOf" srcId="{47A0AD82-7680-4382-8451-34ECBD8ADC8D}" destId="{9013623B-8363-46D2-B1D8-5FBC298C8DA9}" srcOrd="0" destOrd="0" presId="urn:microsoft.com/office/officeart/2005/8/layout/hierarchy2"/>
    <dgm:cxn modelId="{7CB63920-4623-4544-9FE3-524EB129830A}" type="presParOf" srcId="{9013623B-8363-46D2-B1D8-5FBC298C8DA9}" destId="{BF7CA03C-ABDB-4345-81C9-78DE4F17F8A5}" srcOrd="0" destOrd="0" presId="urn:microsoft.com/office/officeart/2005/8/layout/hierarchy2"/>
    <dgm:cxn modelId="{91C0798C-F22B-40FB-B4D0-0F3DEDD0A985}" type="presParOf" srcId="{9013623B-8363-46D2-B1D8-5FBC298C8DA9}" destId="{08BB5194-CA5B-49A0-956B-176994E427F7}" srcOrd="1" destOrd="0" presId="urn:microsoft.com/office/officeart/2005/8/layout/hierarchy2"/>
    <dgm:cxn modelId="{B806F285-C816-4DDA-A26C-9812DB1CFF04}" type="presParOf" srcId="{08BB5194-CA5B-49A0-956B-176994E427F7}" destId="{C1284353-53A2-4562-9FFF-E90A95AC9791}" srcOrd="0" destOrd="0" presId="urn:microsoft.com/office/officeart/2005/8/layout/hierarchy2"/>
    <dgm:cxn modelId="{B58EC3D2-E9E5-43B6-97EF-C20978C1E31A}" type="presParOf" srcId="{C1284353-53A2-4562-9FFF-E90A95AC9791}" destId="{8842E31D-3B56-476E-8A4C-CE479C32DFF4}" srcOrd="0" destOrd="0" presId="urn:microsoft.com/office/officeart/2005/8/layout/hierarchy2"/>
    <dgm:cxn modelId="{2884B111-42F7-49F3-B79A-3757A859A59F}" type="presParOf" srcId="{08BB5194-CA5B-49A0-956B-176994E427F7}" destId="{223CB506-ED8C-4436-BCE8-C0C802F0D399}" srcOrd="1" destOrd="0" presId="urn:microsoft.com/office/officeart/2005/8/layout/hierarchy2"/>
    <dgm:cxn modelId="{05CA6E18-7A28-4BF4-BB01-32BB55F9F0DB}" type="presParOf" srcId="{223CB506-ED8C-4436-BCE8-C0C802F0D399}" destId="{B0A6D49D-4061-484B-89BD-F02F687C0810}" srcOrd="0" destOrd="0" presId="urn:microsoft.com/office/officeart/2005/8/layout/hierarchy2"/>
    <dgm:cxn modelId="{566BE9EB-9BC5-4EDE-966B-220E09AA281C}" type="presParOf" srcId="{223CB506-ED8C-4436-BCE8-C0C802F0D399}" destId="{B8405BE3-3698-405B-B70F-62ABC6870630}" srcOrd="1" destOrd="0" presId="urn:microsoft.com/office/officeart/2005/8/layout/hierarchy2"/>
    <dgm:cxn modelId="{D6F266D5-E5C5-476F-9ADE-D4D6858981E9}" type="presParOf" srcId="{B8405BE3-3698-405B-B70F-62ABC6870630}" destId="{69C0B3FC-2E04-4614-B539-C2C4DF1E827F}" srcOrd="0" destOrd="0" presId="urn:microsoft.com/office/officeart/2005/8/layout/hierarchy2"/>
    <dgm:cxn modelId="{B029C368-5EE6-4875-B00D-E5CE781223DA}" type="presParOf" srcId="{69C0B3FC-2E04-4614-B539-C2C4DF1E827F}" destId="{C48360F6-E2B3-4224-BB8A-4C2E62B81638}" srcOrd="0" destOrd="0" presId="urn:microsoft.com/office/officeart/2005/8/layout/hierarchy2"/>
    <dgm:cxn modelId="{471EE8E6-04CE-45D7-9EB9-5D639EAF0D21}" type="presParOf" srcId="{B8405BE3-3698-405B-B70F-62ABC6870630}" destId="{202C133A-D9ED-427F-8348-34AEE7BF6067}" srcOrd="1" destOrd="0" presId="urn:microsoft.com/office/officeart/2005/8/layout/hierarchy2"/>
    <dgm:cxn modelId="{D3439930-85FB-4770-B142-3E14AF56D705}" type="presParOf" srcId="{202C133A-D9ED-427F-8348-34AEE7BF6067}" destId="{2FFDC276-B5C4-492A-BD7A-0937C410C393}" srcOrd="0" destOrd="0" presId="urn:microsoft.com/office/officeart/2005/8/layout/hierarchy2"/>
    <dgm:cxn modelId="{804A58CE-1870-43D7-9320-39D01ABCD4E9}" type="presParOf" srcId="{202C133A-D9ED-427F-8348-34AEE7BF6067}" destId="{87EF3D97-AF7C-4BBF-8B5D-5C658A2AF15F}" srcOrd="1" destOrd="0" presId="urn:microsoft.com/office/officeart/2005/8/layout/hierarchy2"/>
    <dgm:cxn modelId="{697760A3-740E-4C98-8CA8-82CB88A3F42E}" type="presParOf" srcId="{B8405BE3-3698-405B-B70F-62ABC6870630}" destId="{7C7FDBDA-CFEB-4210-A45E-81FC046BDDAD}" srcOrd="2" destOrd="0" presId="urn:microsoft.com/office/officeart/2005/8/layout/hierarchy2"/>
    <dgm:cxn modelId="{5C7CE4C2-A745-45CB-96C3-D65D7A0E2299}" type="presParOf" srcId="{7C7FDBDA-CFEB-4210-A45E-81FC046BDDAD}" destId="{3A5E0A86-949B-4AB8-9644-7709A67A2419}" srcOrd="0" destOrd="0" presId="urn:microsoft.com/office/officeart/2005/8/layout/hierarchy2"/>
    <dgm:cxn modelId="{1E2373EA-1A1C-4ED5-AB24-09EBB6B314CE}" type="presParOf" srcId="{B8405BE3-3698-405B-B70F-62ABC6870630}" destId="{3828BA94-875C-4EF8-8CF6-C832EF56AA0E}" srcOrd="3" destOrd="0" presId="urn:microsoft.com/office/officeart/2005/8/layout/hierarchy2"/>
    <dgm:cxn modelId="{2860C2A4-2FC1-4AB5-8A5C-36C968F0A2F3}" type="presParOf" srcId="{3828BA94-875C-4EF8-8CF6-C832EF56AA0E}" destId="{A4F00F60-C2E8-40AA-B91E-D62771C0A051}" srcOrd="0" destOrd="0" presId="urn:microsoft.com/office/officeart/2005/8/layout/hierarchy2"/>
    <dgm:cxn modelId="{CB642DB7-8BFE-4BE6-9103-8FB2849971B9}" type="presParOf" srcId="{3828BA94-875C-4EF8-8CF6-C832EF56AA0E}" destId="{522F1A4C-A4DF-4E03-84B4-7A6335B1BFC8}" srcOrd="1" destOrd="0" presId="urn:microsoft.com/office/officeart/2005/8/layout/hierarchy2"/>
    <dgm:cxn modelId="{8FDD570D-4D2D-480C-9E9A-97948A351294}" type="presParOf" srcId="{B8405BE3-3698-405B-B70F-62ABC6870630}" destId="{5EF04F58-3138-4958-BB08-836F2DD5555B}" srcOrd="4" destOrd="0" presId="urn:microsoft.com/office/officeart/2005/8/layout/hierarchy2"/>
    <dgm:cxn modelId="{CD39F28B-7357-4244-932C-E3CC57495C3B}" type="presParOf" srcId="{5EF04F58-3138-4958-BB08-836F2DD5555B}" destId="{DEEC8250-B3BA-4704-B994-387660C5948E}" srcOrd="0" destOrd="0" presId="urn:microsoft.com/office/officeart/2005/8/layout/hierarchy2"/>
    <dgm:cxn modelId="{B4FBD2D7-4CEE-4DDB-B652-576F3608F68F}" type="presParOf" srcId="{B8405BE3-3698-405B-B70F-62ABC6870630}" destId="{AD9C4642-3636-40A6-9695-704A91F6FA49}" srcOrd="5" destOrd="0" presId="urn:microsoft.com/office/officeart/2005/8/layout/hierarchy2"/>
    <dgm:cxn modelId="{165D4902-2E75-46B6-B470-9838E914C254}" type="presParOf" srcId="{AD9C4642-3636-40A6-9695-704A91F6FA49}" destId="{41DD645A-2A01-4A90-AFC7-B52B1C9EB106}" srcOrd="0" destOrd="0" presId="urn:microsoft.com/office/officeart/2005/8/layout/hierarchy2"/>
    <dgm:cxn modelId="{1D3B6E8C-9B85-4FF6-8755-CA860B472FCE}" type="presParOf" srcId="{AD9C4642-3636-40A6-9695-704A91F6FA49}" destId="{9FD436B8-A061-480D-8057-83F68244F957}" srcOrd="1" destOrd="0" presId="urn:microsoft.com/office/officeart/2005/8/layout/hierarchy2"/>
    <dgm:cxn modelId="{529683A1-3888-4FE2-AB1D-B0706C9AD6D8}" type="presParOf" srcId="{08BB5194-CA5B-49A0-956B-176994E427F7}" destId="{B6C7771A-69FB-4B40-95EE-45999E152C43}" srcOrd="2" destOrd="0" presId="urn:microsoft.com/office/officeart/2005/8/layout/hierarchy2"/>
    <dgm:cxn modelId="{759A4C12-913A-4EC5-97FD-8B2577ADEEDB}" type="presParOf" srcId="{B6C7771A-69FB-4B40-95EE-45999E152C43}" destId="{B20138E7-CF9F-4F6C-97C3-F1073C775D89}" srcOrd="0" destOrd="0" presId="urn:microsoft.com/office/officeart/2005/8/layout/hierarchy2"/>
    <dgm:cxn modelId="{8FE50F5C-7E18-458D-A9FB-0C3E1A2059EB}" type="presParOf" srcId="{08BB5194-CA5B-49A0-956B-176994E427F7}" destId="{AFB68331-EF02-4390-8B74-29DEA5465456}" srcOrd="3" destOrd="0" presId="urn:microsoft.com/office/officeart/2005/8/layout/hierarchy2"/>
    <dgm:cxn modelId="{6EC8980C-8C9C-4582-B510-6B4CC75CBE1F}" type="presParOf" srcId="{AFB68331-EF02-4390-8B74-29DEA5465456}" destId="{4DF52012-092A-4BFB-BC6B-32F6DBA3BDE8}" srcOrd="0" destOrd="0" presId="urn:microsoft.com/office/officeart/2005/8/layout/hierarchy2"/>
    <dgm:cxn modelId="{ADCE1649-7C70-4075-BCC0-7317DDF03FB2}" type="presParOf" srcId="{AFB68331-EF02-4390-8B74-29DEA5465456}" destId="{27FBD696-5249-4437-A5F0-C37FB865F2D7}" srcOrd="1" destOrd="0" presId="urn:microsoft.com/office/officeart/2005/8/layout/hierarchy2"/>
    <dgm:cxn modelId="{72CF0AFE-B15B-424D-8B4C-1BCBC895B716}" type="presParOf" srcId="{27FBD696-5249-4437-A5F0-C37FB865F2D7}" destId="{CA3D0AA4-E403-444E-931A-DCD1E90B5D42}" srcOrd="0" destOrd="0" presId="urn:microsoft.com/office/officeart/2005/8/layout/hierarchy2"/>
    <dgm:cxn modelId="{F4C7E570-3647-46E8-BB6A-F877DDDFA0E1}" type="presParOf" srcId="{CA3D0AA4-E403-444E-931A-DCD1E90B5D42}" destId="{34C5C68F-B15E-4289-B77B-73E93631FB33}" srcOrd="0" destOrd="0" presId="urn:microsoft.com/office/officeart/2005/8/layout/hierarchy2"/>
    <dgm:cxn modelId="{22116B10-19A7-4CF2-AD15-D429AA258086}" type="presParOf" srcId="{27FBD696-5249-4437-A5F0-C37FB865F2D7}" destId="{1956AE34-24FD-4592-80D2-4C3F1D8289F6}" srcOrd="1" destOrd="0" presId="urn:microsoft.com/office/officeart/2005/8/layout/hierarchy2"/>
    <dgm:cxn modelId="{C89CBC8E-8392-43A3-B900-75812D59C609}" type="presParOf" srcId="{1956AE34-24FD-4592-80D2-4C3F1D8289F6}" destId="{2FBE54C2-86FA-4487-BC42-96D860379EC5}" srcOrd="0" destOrd="0" presId="urn:microsoft.com/office/officeart/2005/8/layout/hierarchy2"/>
    <dgm:cxn modelId="{A324EDBF-988D-4286-8105-051EDBB39311}" type="presParOf" srcId="{1956AE34-24FD-4592-80D2-4C3F1D8289F6}" destId="{63125B36-7FCE-4150-B65D-49C86497CCC3}" srcOrd="1" destOrd="0" presId="urn:microsoft.com/office/officeart/2005/8/layout/hierarchy2"/>
    <dgm:cxn modelId="{17CE5965-F096-4988-AB1D-3C7406E45E27}" type="presParOf" srcId="{27FBD696-5249-4437-A5F0-C37FB865F2D7}" destId="{36CE5BDB-E983-436B-878A-064E1908C322}" srcOrd="2" destOrd="0" presId="urn:microsoft.com/office/officeart/2005/8/layout/hierarchy2"/>
    <dgm:cxn modelId="{055A1A26-2D09-4694-8080-544B0F9CE650}" type="presParOf" srcId="{36CE5BDB-E983-436B-878A-064E1908C322}" destId="{750FC8F2-C2D3-476E-8EA2-B28E20D6616E}" srcOrd="0" destOrd="0" presId="urn:microsoft.com/office/officeart/2005/8/layout/hierarchy2"/>
    <dgm:cxn modelId="{5B80D136-F13B-4CDC-BA1F-B1FEC0561BD7}" type="presParOf" srcId="{27FBD696-5249-4437-A5F0-C37FB865F2D7}" destId="{EF9923F7-F51F-4072-BEB9-E6FD09640FD7}" srcOrd="3" destOrd="0" presId="urn:microsoft.com/office/officeart/2005/8/layout/hierarchy2"/>
    <dgm:cxn modelId="{0DF4B4C9-D1B0-4F71-8892-584ACA6D2176}" type="presParOf" srcId="{EF9923F7-F51F-4072-BEB9-E6FD09640FD7}" destId="{B26BB694-5E43-4B96-BCC6-ED720BAB79BF}" srcOrd="0" destOrd="0" presId="urn:microsoft.com/office/officeart/2005/8/layout/hierarchy2"/>
    <dgm:cxn modelId="{56BA35C2-7963-419D-A468-85D742C7A036}" type="presParOf" srcId="{EF9923F7-F51F-4072-BEB9-E6FD09640FD7}" destId="{B44FE677-A2EA-401F-9227-F4A52A0ED33B}" srcOrd="1" destOrd="0" presId="urn:microsoft.com/office/officeart/2005/8/layout/hierarchy2"/>
    <dgm:cxn modelId="{8E8BB09C-F7D5-44B1-963C-80D5A1866A7B}" type="presParOf" srcId="{27FBD696-5249-4437-A5F0-C37FB865F2D7}" destId="{39D565F2-9447-4D5B-8787-9AD74B735EBB}" srcOrd="4" destOrd="0" presId="urn:microsoft.com/office/officeart/2005/8/layout/hierarchy2"/>
    <dgm:cxn modelId="{DB6C0E1D-9136-4013-9163-03A3F76AA258}" type="presParOf" srcId="{39D565F2-9447-4D5B-8787-9AD74B735EBB}" destId="{A39E0914-2A19-4723-B581-4F6D0290B2E7}" srcOrd="0" destOrd="0" presId="urn:microsoft.com/office/officeart/2005/8/layout/hierarchy2"/>
    <dgm:cxn modelId="{9ED2B9AA-6ACC-467F-9912-D2C91FAA21C3}" type="presParOf" srcId="{27FBD696-5249-4437-A5F0-C37FB865F2D7}" destId="{7C540D94-A947-4A5A-A25E-99366DC5B9EC}" srcOrd="5" destOrd="0" presId="urn:microsoft.com/office/officeart/2005/8/layout/hierarchy2"/>
    <dgm:cxn modelId="{34208DCA-1FB8-472A-B3F6-638C501C86E0}" type="presParOf" srcId="{7C540D94-A947-4A5A-A25E-99366DC5B9EC}" destId="{7FC44733-83A3-400E-8EBC-C5389E39A04C}" srcOrd="0" destOrd="0" presId="urn:microsoft.com/office/officeart/2005/8/layout/hierarchy2"/>
    <dgm:cxn modelId="{CF74C27A-54F4-415E-94C5-03870286E227}" type="presParOf" srcId="{7C540D94-A947-4A5A-A25E-99366DC5B9EC}" destId="{D26D407F-B992-43A2-B34F-F6B850AE1307}" srcOrd="1" destOrd="0" presId="urn:microsoft.com/office/officeart/2005/8/layout/hierarchy2"/>
    <dgm:cxn modelId="{50F8793F-76FB-46CF-A742-EC6F8FC152E8}" type="presParOf" srcId="{08BB5194-CA5B-49A0-956B-176994E427F7}" destId="{DA10FCF5-B363-45DA-A204-179D71161B7D}" srcOrd="4" destOrd="0" presId="urn:microsoft.com/office/officeart/2005/8/layout/hierarchy2"/>
    <dgm:cxn modelId="{402E407B-724F-4EE3-96C0-D0077FF0B239}" type="presParOf" srcId="{DA10FCF5-B363-45DA-A204-179D71161B7D}" destId="{C817E47A-D6EF-41CB-B898-96332BB50B0A}" srcOrd="0" destOrd="0" presId="urn:microsoft.com/office/officeart/2005/8/layout/hierarchy2"/>
    <dgm:cxn modelId="{2D414AF2-B807-4A2F-99D6-D438B9545FE4}" type="presParOf" srcId="{08BB5194-CA5B-49A0-956B-176994E427F7}" destId="{6519EAC2-D01C-45E8-8A5E-8CDDEB9D8986}" srcOrd="5" destOrd="0" presId="urn:microsoft.com/office/officeart/2005/8/layout/hierarchy2"/>
    <dgm:cxn modelId="{E0341F70-3DDB-40B4-8747-8F3889CCA911}" type="presParOf" srcId="{6519EAC2-D01C-45E8-8A5E-8CDDEB9D8986}" destId="{04BC2A2B-2677-4101-A650-F046391EF201}" srcOrd="0" destOrd="0" presId="urn:microsoft.com/office/officeart/2005/8/layout/hierarchy2"/>
    <dgm:cxn modelId="{4C5A2640-22C2-43CE-9AB6-DB9985E2687D}" type="presParOf" srcId="{6519EAC2-D01C-45E8-8A5E-8CDDEB9D8986}" destId="{6BDC5D14-4686-4C59-AFBB-BDC9796BB305}" srcOrd="1" destOrd="0" presId="urn:microsoft.com/office/officeart/2005/8/layout/hierarchy2"/>
    <dgm:cxn modelId="{A6F10DE2-D7E4-4B86-9BA6-B4BA9F911B04}" type="presParOf" srcId="{6BDC5D14-4686-4C59-AFBB-BDC9796BB305}" destId="{7B870E57-1A48-4EC9-BAEA-838998F45D27}" srcOrd="0" destOrd="0" presId="urn:microsoft.com/office/officeart/2005/8/layout/hierarchy2"/>
    <dgm:cxn modelId="{25BB6EAC-C33D-4848-AA5D-B3F71950ADBC}" type="presParOf" srcId="{7B870E57-1A48-4EC9-BAEA-838998F45D27}" destId="{12A1B39F-80B2-470C-8AC2-E11B513CC960}" srcOrd="0" destOrd="0" presId="urn:microsoft.com/office/officeart/2005/8/layout/hierarchy2"/>
    <dgm:cxn modelId="{DBFBA083-2B25-484F-88D0-EA94DCCD55B1}" type="presParOf" srcId="{6BDC5D14-4686-4C59-AFBB-BDC9796BB305}" destId="{A5E2EF7C-68E1-4738-84BA-A154930B0F55}" srcOrd="1" destOrd="0" presId="urn:microsoft.com/office/officeart/2005/8/layout/hierarchy2"/>
    <dgm:cxn modelId="{2ADC6058-FA1F-4BF6-B3EB-F06D8A6C18E6}" type="presParOf" srcId="{A5E2EF7C-68E1-4738-84BA-A154930B0F55}" destId="{D55B650F-6F95-4055-9065-F2DF327191B6}" srcOrd="0" destOrd="0" presId="urn:microsoft.com/office/officeart/2005/8/layout/hierarchy2"/>
    <dgm:cxn modelId="{27E54435-F4B2-4495-A05E-00DBC6A516B3}" type="presParOf" srcId="{A5E2EF7C-68E1-4738-84BA-A154930B0F55}" destId="{D67F1046-C65E-4B8F-821B-1D498C3CCABC}" srcOrd="1" destOrd="0" presId="urn:microsoft.com/office/officeart/2005/8/layout/hierarchy2"/>
    <dgm:cxn modelId="{F8F65883-936B-4F0D-98A9-25C652E22F23}" type="presParOf" srcId="{D67F1046-C65E-4B8F-821B-1D498C3CCABC}" destId="{5F37B732-C6F3-498E-8CF7-768E649D8021}" srcOrd="0" destOrd="0" presId="urn:microsoft.com/office/officeart/2005/8/layout/hierarchy2"/>
    <dgm:cxn modelId="{80574BEA-05A8-48F5-9914-028FAADD00F9}" type="presParOf" srcId="{5F37B732-C6F3-498E-8CF7-768E649D8021}" destId="{FD5941DE-24CA-46C5-A8C6-010A20C3CC36}" srcOrd="0" destOrd="0" presId="urn:microsoft.com/office/officeart/2005/8/layout/hierarchy2"/>
    <dgm:cxn modelId="{D7D041F0-66A5-4CBA-8635-07C26119F66E}" type="presParOf" srcId="{D67F1046-C65E-4B8F-821B-1D498C3CCABC}" destId="{E1E80781-728D-4A2A-9D0F-7FEAD345B602}" srcOrd="1" destOrd="0" presId="urn:microsoft.com/office/officeart/2005/8/layout/hierarchy2"/>
    <dgm:cxn modelId="{6E44D6D2-266A-4111-9ED8-394CF27DA6B1}" type="presParOf" srcId="{E1E80781-728D-4A2A-9D0F-7FEAD345B602}" destId="{9A11CD7A-BDF3-4EB9-9B6B-357588FC6D63}" srcOrd="0" destOrd="0" presId="urn:microsoft.com/office/officeart/2005/8/layout/hierarchy2"/>
    <dgm:cxn modelId="{757AAB88-233D-4F4A-9A08-0545517F3280}" type="presParOf" srcId="{E1E80781-728D-4A2A-9D0F-7FEAD345B602}" destId="{E9306E32-FE04-4161-89B6-523815B1FD83}" srcOrd="1" destOrd="0" presId="urn:microsoft.com/office/officeart/2005/8/layout/hierarchy2"/>
    <dgm:cxn modelId="{FC86FA6A-27A0-494D-8EE7-3F6859052AB9}" type="presParOf" srcId="{D67F1046-C65E-4B8F-821B-1D498C3CCABC}" destId="{B2D69749-9AA8-48E2-8050-2E4AA3139559}" srcOrd="2" destOrd="0" presId="urn:microsoft.com/office/officeart/2005/8/layout/hierarchy2"/>
    <dgm:cxn modelId="{984131E4-30B7-4AE1-A7F8-47B359672ED4}" type="presParOf" srcId="{B2D69749-9AA8-48E2-8050-2E4AA3139559}" destId="{AA2D025D-FCCF-4AFA-8D06-9691306E05B3}" srcOrd="0" destOrd="0" presId="urn:microsoft.com/office/officeart/2005/8/layout/hierarchy2"/>
    <dgm:cxn modelId="{A299F64C-BE78-4DC8-A330-E09AFF23B98C}" type="presParOf" srcId="{D67F1046-C65E-4B8F-821B-1D498C3CCABC}" destId="{6F3D9261-3A58-41EE-B2A1-367F318082FB}" srcOrd="3" destOrd="0" presId="urn:microsoft.com/office/officeart/2005/8/layout/hierarchy2"/>
    <dgm:cxn modelId="{80B39471-9FAE-459C-9745-54DE37BE0B46}" type="presParOf" srcId="{6F3D9261-3A58-41EE-B2A1-367F318082FB}" destId="{DCB4296E-21E8-4E08-A91C-3BD27C786295}" srcOrd="0" destOrd="0" presId="urn:microsoft.com/office/officeart/2005/8/layout/hierarchy2"/>
    <dgm:cxn modelId="{D975AB5B-E02D-4556-AAF2-1A43904EF489}" type="presParOf" srcId="{6F3D9261-3A58-41EE-B2A1-367F318082FB}" destId="{D7556191-7899-4673-9D5A-BFE090A9A247}" srcOrd="1" destOrd="0" presId="urn:microsoft.com/office/officeart/2005/8/layout/hierarchy2"/>
    <dgm:cxn modelId="{054A8EA6-5877-4BC2-8FBB-D9588B0FD0F9}" type="presParOf" srcId="{6BDC5D14-4686-4C59-AFBB-BDC9796BB305}" destId="{B9A9E77A-E702-4845-91BB-BE40C3A5712A}" srcOrd="2" destOrd="0" presId="urn:microsoft.com/office/officeart/2005/8/layout/hierarchy2"/>
    <dgm:cxn modelId="{14CFAFC7-32B5-4CB5-BDFD-734D67510600}" type="presParOf" srcId="{B9A9E77A-E702-4845-91BB-BE40C3A5712A}" destId="{9E4848D0-2361-4270-8E5D-7CDCDB6934B8}" srcOrd="0" destOrd="0" presId="urn:microsoft.com/office/officeart/2005/8/layout/hierarchy2"/>
    <dgm:cxn modelId="{CCAFD947-5B42-45D3-BA0B-48BF59547D54}" type="presParOf" srcId="{6BDC5D14-4686-4C59-AFBB-BDC9796BB305}" destId="{C7AF37E1-D8DC-40D0-8EED-A4C50C936B59}" srcOrd="3" destOrd="0" presId="urn:microsoft.com/office/officeart/2005/8/layout/hierarchy2"/>
    <dgm:cxn modelId="{CFDD3D80-7E2D-4FB9-B4AD-9921C38E08FB}" type="presParOf" srcId="{C7AF37E1-D8DC-40D0-8EED-A4C50C936B59}" destId="{62778F69-B8D0-46DF-ACEC-FA9F9D1E2D15}" srcOrd="0" destOrd="0" presId="urn:microsoft.com/office/officeart/2005/8/layout/hierarchy2"/>
    <dgm:cxn modelId="{3D0B14DA-B026-4F95-BDF7-CFFB192FF233}" type="presParOf" srcId="{C7AF37E1-D8DC-40D0-8EED-A4C50C936B59}" destId="{349CE145-C321-4C34-8164-6A54996F21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CA03C-ABDB-4345-81C9-78DE4F17F8A5}">
      <dsp:nvSpPr>
        <dsp:cNvPr id="0" name=""/>
        <dsp:cNvSpPr/>
      </dsp:nvSpPr>
      <dsp:spPr>
        <a:xfrm>
          <a:off x="72007" y="2019336"/>
          <a:ext cx="2026194" cy="1692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1200" kern="1200"/>
            <a:t>讓邏輯看得見：視覺圖表思考力</a:t>
          </a:r>
          <a:endParaRPr lang="en-US" altLang="zh-TW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1574" y="2068903"/>
        <a:ext cx="1927060" cy="1593205"/>
      </dsp:txXfrm>
    </dsp:sp>
    <dsp:sp modelId="{C1284353-53A2-4562-9FFF-E90A95AC9791}">
      <dsp:nvSpPr>
        <dsp:cNvPr id="0" name=""/>
        <dsp:cNvSpPr/>
      </dsp:nvSpPr>
      <dsp:spPr>
        <a:xfrm rot="16271181">
          <a:off x="1221388" y="1965533"/>
          <a:ext cx="1790703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1790703" y="48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>
            <a:solidFill>
              <a:schemeClr val="bg1">
                <a:lumMod val="65000"/>
              </a:schemeClr>
            </a:solidFill>
          </a:endParaRPr>
        </a:p>
      </dsp:txBody>
      <dsp:txXfrm>
        <a:off x="2071972" y="1925579"/>
        <a:ext cx="89535" cy="89535"/>
      </dsp:txXfrm>
    </dsp:sp>
    <dsp:sp modelId="{B0A6D49D-4061-484B-89BD-F02F687C0810}">
      <dsp:nvSpPr>
        <dsp:cNvPr id="0" name=""/>
        <dsp:cNvSpPr/>
      </dsp:nvSpPr>
      <dsp:spPr>
        <a:xfrm>
          <a:off x="2135277" y="472689"/>
          <a:ext cx="1507448" cy="1204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學習生涯篇</a:t>
          </a:r>
          <a:endParaRPr lang="en-US" altLang="zh-TW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(</a:t>
          </a:r>
          <a:r>
            <a:rPr lang="zh-TW" sz="1200" kern="1200"/>
            <a:t>找到自己的成功途徑</a:t>
          </a:r>
          <a:r>
            <a:rPr lang="en-US" sz="1200" kern="1200"/>
            <a:t>)</a:t>
          </a:r>
          <a:endParaRPr lang="zh-TW" altLang="en-US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70570" y="507982"/>
        <a:ext cx="1436862" cy="1134408"/>
      </dsp:txXfrm>
    </dsp:sp>
    <dsp:sp modelId="{69C0B3FC-2E04-4614-B539-C2C4DF1E827F}">
      <dsp:nvSpPr>
        <dsp:cNvPr id="0" name=""/>
        <dsp:cNvSpPr/>
      </dsp:nvSpPr>
      <dsp:spPr>
        <a:xfrm rot="17247928">
          <a:off x="3439833" y="793838"/>
          <a:ext cx="579801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579801" y="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3715239" y="784155"/>
        <a:ext cx="28990" cy="28990"/>
      </dsp:txXfrm>
    </dsp:sp>
    <dsp:sp modelId="{2FFDC276-B5C4-492A-BD7A-0937C410C393}">
      <dsp:nvSpPr>
        <dsp:cNvPr id="0" name=""/>
        <dsp:cNvSpPr/>
      </dsp:nvSpPr>
      <dsp:spPr>
        <a:xfrm>
          <a:off x="3816742" y="285470"/>
          <a:ext cx="2515632" cy="473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興趣</a:t>
          </a:r>
          <a:r>
            <a:rPr lang="en-US" sz="1200" kern="1200"/>
            <a:t>/</a:t>
          </a:r>
          <a:r>
            <a:rPr lang="zh-TW" sz="1200" kern="1200"/>
            <a:t>專長發掘評估圖</a:t>
          </a:r>
          <a:r>
            <a:rPr lang="zh-TW" altLang="en-US" sz="1200" kern="120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</dsp:txBody>
      <dsp:txXfrm>
        <a:off x="3830604" y="299332"/>
        <a:ext cx="2487908" cy="445564"/>
      </dsp:txXfrm>
    </dsp:sp>
    <dsp:sp modelId="{7C7FDBDA-CFEB-4210-A45E-81FC046BDDAD}">
      <dsp:nvSpPr>
        <dsp:cNvPr id="0" name=""/>
        <dsp:cNvSpPr/>
      </dsp:nvSpPr>
      <dsp:spPr>
        <a:xfrm rot="21331159">
          <a:off x="3642461" y="1063615"/>
          <a:ext cx="173012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173012" y="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3724642" y="1064103"/>
        <a:ext cx="8650" cy="8650"/>
      </dsp:txXfrm>
    </dsp:sp>
    <dsp:sp modelId="{A4F00F60-C2E8-40AA-B91E-D62771C0A051}">
      <dsp:nvSpPr>
        <dsp:cNvPr id="0" name=""/>
        <dsp:cNvSpPr/>
      </dsp:nvSpPr>
      <dsp:spPr>
        <a:xfrm>
          <a:off x="3815209" y="825838"/>
          <a:ext cx="2479220" cy="471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解決問題計量表</a:t>
          </a:r>
          <a:endParaRPr lang="zh-TW" altLang="en-US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29024" y="839653"/>
        <a:ext cx="2451590" cy="444033"/>
      </dsp:txXfrm>
    </dsp:sp>
    <dsp:sp modelId="{5EF04F58-3138-4958-BB08-836F2DD5555B}">
      <dsp:nvSpPr>
        <dsp:cNvPr id="0" name=""/>
        <dsp:cNvSpPr/>
      </dsp:nvSpPr>
      <dsp:spPr>
        <a:xfrm rot="4313114">
          <a:off x="3439044" y="1351309"/>
          <a:ext cx="591171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591171" y="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3719850" y="1341342"/>
        <a:ext cx="29558" cy="29558"/>
      </dsp:txXfrm>
    </dsp:sp>
    <dsp:sp modelId="{41DD645A-2A01-4A90-AFC7-B52B1C9EB106}">
      <dsp:nvSpPr>
        <dsp:cNvPr id="0" name=""/>
        <dsp:cNvSpPr/>
      </dsp:nvSpPr>
      <dsp:spPr>
        <a:xfrm>
          <a:off x="3826534" y="1386464"/>
          <a:ext cx="2141173" cy="501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一週時數管理表</a:t>
          </a:r>
          <a:endParaRPr lang="zh-TW" altLang="en-US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41213" y="1401143"/>
        <a:ext cx="2111815" cy="471827"/>
      </dsp:txXfrm>
    </dsp:sp>
    <dsp:sp modelId="{B6C7771A-69FB-4B40-95EE-45999E152C43}">
      <dsp:nvSpPr>
        <dsp:cNvPr id="0" name=""/>
        <dsp:cNvSpPr/>
      </dsp:nvSpPr>
      <dsp:spPr>
        <a:xfrm rot="16816577">
          <a:off x="1974193" y="2712180"/>
          <a:ext cx="301868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301868" y="48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2117581" y="2709446"/>
        <a:ext cx="15093" cy="15093"/>
      </dsp:txXfrm>
    </dsp:sp>
    <dsp:sp modelId="{4DF52012-092A-4BFB-BC6B-32F6DBA3BDE8}">
      <dsp:nvSpPr>
        <dsp:cNvPr id="0" name=""/>
        <dsp:cNvSpPr/>
      </dsp:nvSpPr>
      <dsp:spPr>
        <a:xfrm>
          <a:off x="2152054" y="1847950"/>
          <a:ext cx="1507448" cy="14410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做決定篇</a:t>
          </a:r>
          <a:r>
            <a:rPr lang="en-US" sz="1200" kern="1200"/>
            <a:t> (</a:t>
          </a:r>
          <a:r>
            <a:rPr lang="zh-TW" sz="1200" kern="1200"/>
            <a:t>釐清思緒化解困難習題</a:t>
          </a:r>
          <a:r>
            <a:rPr lang="en-US" sz="1200" kern="1200"/>
            <a:t>)</a:t>
          </a:r>
          <a:endParaRPr lang="zh-TW" altLang="en-US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94261" y="1890157"/>
        <a:ext cx="1423034" cy="1356644"/>
      </dsp:txXfrm>
    </dsp:sp>
    <dsp:sp modelId="{CA3D0AA4-E403-444E-931A-DCD1E90B5D42}">
      <dsp:nvSpPr>
        <dsp:cNvPr id="0" name=""/>
        <dsp:cNvSpPr/>
      </dsp:nvSpPr>
      <dsp:spPr>
        <a:xfrm rot="17810504">
          <a:off x="3560842" y="2403166"/>
          <a:ext cx="359764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359764" y="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3731730" y="2398984"/>
        <a:ext cx="17988" cy="17988"/>
      </dsp:txXfrm>
    </dsp:sp>
    <dsp:sp modelId="{2FBE54C2-86FA-4487-BC42-96D860379EC5}">
      <dsp:nvSpPr>
        <dsp:cNvPr id="0" name=""/>
        <dsp:cNvSpPr/>
      </dsp:nvSpPr>
      <dsp:spPr>
        <a:xfrm>
          <a:off x="3821946" y="2015853"/>
          <a:ext cx="1557428" cy="4632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PMI </a:t>
          </a:r>
          <a:r>
            <a:rPr lang="zh-TW" sz="1200" kern="1200"/>
            <a:t>列舉表</a:t>
          </a:r>
          <a:endParaRPr lang="zh-TW" altLang="en-US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35514" y="2029421"/>
        <a:ext cx="1530292" cy="436112"/>
      </dsp:txXfrm>
    </dsp:sp>
    <dsp:sp modelId="{36CE5BDB-E983-436B-878A-064E1908C322}">
      <dsp:nvSpPr>
        <dsp:cNvPr id="0" name=""/>
        <dsp:cNvSpPr/>
      </dsp:nvSpPr>
      <dsp:spPr>
        <a:xfrm rot="3279293">
          <a:off x="3590028" y="2698113"/>
          <a:ext cx="329652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329652" y="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3746613" y="2694684"/>
        <a:ext cx="16482" cy="16482"/>
      </dsp:txXfrm>
    </dsp:sp>
    <dsp:sp modelId="{B26BB694-5E43-4B96-BCC6-ED720BAB79BF}">
      <dsp:nvSpPr>
        <dsp:cNvPr id="0" name=""/>
        <dsp:cNvSpPr/>
      </dsp:nvSpPr>
      <dsp:spPr>
        <a:xfrm>
          <a:off x="3850207" y="2556627"/>
          <a:ext cx="1507448" cy="5614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CAF </a:t>
          </a:r>
          <a:r>
            <a:rPr lang="zh-TW" sz="1200" kern="1200"/>
            <a:t>思考表</a:t>
          </a:r>
          <a:endParaRPr lang="zh-TW" altLang="en-US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66652" y="2573072"/>
        <a:ext cx="1474558" cy="528599"/>
      </dsp:txXfrm>
    </dsp:sp>
    <dsp:sp modelId="{39D565F2-9447-4D5B-8787-9AD74B735EBB}">
      <dsp:nvSpPr>
        <dsp:cNvPr id="0" name=""/>
        <dsp:cNvSpPr/>
      </dsp:nvSpPr>
      <dsp:spPr>
        <a:xfrm rot="4715194">
          <a:off x="3308144" y="2993045"/>
          <a:ext cx="876081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876081" y="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3724283" y="2975956"/>
        <a:ext cx="43804" cy="43804"/>
      </dsp:txXfrm>
    </dsp:sp>
    <dsp:sp modelId="{7FC44733-83A3-400E-8EBC-C5389E39A04C}">
      <dsp:nvSpPr>
        <dsp:cNvPr id="0" name=""/>
        <dsp:cNvSpPr/>
      </dsp:nvSpPr>
      <dsp:spPr>
        <a:xfrm>
          <a:off x="3832868" y="3175411"/>
          <a:ext cx="1507448" cy="5036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決策矩陣</a:t>
          </a:r>
          <a:endParaRPr lang="zh-TW" altLang="en-US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47619" y="3190162"/>
        <a:ext cx="1477946" cy="474149"/>
      </dsp:txXfrm>
    </dsp:sp>
    <dsp:sp modelId="{DA10FCF5-B363-45DA-A204-179D71161B7D}">
      <dsp:nvSpPr>
        <dsp:cNvPr id="0" name=""/>
        <dsp:cNvSpPr/>
      </dsp:nvSpPr>
      <dsp:spPr>
        <a:xfrm rot="5337999">
          <a:off x="1285775" y="3687906"/>
          <a:ext cx="1654695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1654695" y="48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>
            <a:solidFill>
              <a:schemeClr val="bg1">
                <a:lumMod val="65000"/>
              </a:schemeClr>
            </a:solidFill>
          </a:endParaRPr>
        </a:p>
      </dsp:txBody>
      <dsp:txXfrm>
        <a:off x="2071755" y="3651351"/>
        <a:ext cx="82734" cy="82734"/>
      </dsp:txXfrm>
    </dsp:sp>
    <dsp:sp modelId="{04BC2A2B-2677-4101-A650-F046391EF201}">
      <dsp:nvSpPr>
        <dsp:cNvPr id="0" name=""/>
        <dsp:cNvSpPr/>
      </dsp:nvSpPr>
      <dsp:spPr>
        <a:xfrm>
          <a:off x="2128043" y="3910861"/>
          <a:ext cx="1507448" cy="1218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期末成果發表與回饋</a:t>
          </a:r>
          <a:endParaRPr lang="zh-TW" altLang="en-US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63721" y="3946539"/>
        <a:ext cx="1436092" cy="1146786"/>
      </dsp:txXfrm>
    </dsp:sp>
    <dsp:sp modelId="{7B870E57-1A48-4EC9-BAEA-838998F45D27}">
      <dsp:nvSpPr>
        <dsp:cNvPr id="0" name=""/>
        <dsp:cNvSpPr/>
      </dsp:nvSpPr>
      <dsp:spPr>
        <a:xfrm rot="18011128">
          <a:off x="3548753" y="4364320"/>
          <a:ext cx="348908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348908" y="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3714485" y="4360411"/>
        <a:ext cx="17445" cy="17445"/>
      </dsp:txXfrm>
    </dsp:sp>
    <dsp:sp modelId="{D55B650F-6F95-4055-9065-F2DF327191B6}">
      <dsp:nvSpPr>
        <dsp:cNvPr id="0" name=""/>
        <dsp:cNvSpPr/>
      </dsp:nvSpPr>
      <dsp:spPr>
        <a:xfrm>
          <a:off x="3810923" y="3832335"/>
          <a:ext cx="1507448" cy="771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成果發表簡報訓練</a:t>
          </a:r>
          <a:endParaRPr lang="zh-TW" altLang="en-US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33534" y="3854946"/>
        <a:ext cx="1462226" cy="726776"/>
      </dsp:txXfrm>
    </dsp:sp>
    <dsp:sp modelId="{5F37B732-C6F3-498E-8CF7-768E649D8021}">
      <dsp:nvSpPr>
        <dsp:cNvPr id="0" name=""/>
        <dsp:cNvSpPr/>
      </dsp:nvSpPr>
      <dsp:spPr>
        <a:xfrm rot="17890890">
          <a:off x="5178418" y="3979762"/>
          <a:ext cx="530395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530395" y="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5430356" y="3971315"/>
        <a:ext cx="26519" cy="26519"/>
      </dsp:txXfrm>
    </dsp:sp>
    <dsp:sp modelId="{9A11CD7A-BDF3-4EB9-9B6B-357588FC6D63}">
      <dsp:nvSpPr>
        <dsp:cNvPr id="0" name=""/>
        <dsp:cNvSpPr/>
      </dsp:nvSpPr>
      <dsp:spPr>
        <a:xfrm>
          <a:off x="5568859" y="3364815"/>
          <a:ext cx="1507448" cy="771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/>
            <a:t>邏輯架構篇</a:t>
          </a:r>
          <a:endParaRPr lang="zh-TW" altLang="en-US" sz="1200" kern="120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91470" y="3387426"/>
        <a:ext cx="1462226" cy="726776"/>
      </dsp:txXfrm>
    </dsp:sp>
    <dsp:sp modelId="{B2D69749-9AA8-48E2-8050-2E4AA3139559}">
      <dsp:nvSpPr>
        <dsp:cNvPr id="0" name=""/>
        <dsp:cNvSpPr/>
      </dsp:nvSpPr>
      <dsp:spPr>
        <a:xfrm rot="3383759">
          <a:off x="5217319" y="4402000"/>
          <a:ext cx="452593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452593" y="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5432301" y="4395498"/>
        <a:ext cx="22629" cy="22629"/>
      </dsp:txXfrm>
    </dsp:sp>
    <dsp:sp modelId="{DCB4296E-21E8-4E08-A91C-3BD27C786295}">
      <dsp:nvSpPr>
        <dsp:cNvPr id="0" name=""/>
        <dsp:cNvSpPr/>
      </dsp:nvSpPr>
      <dsp:spPr>
        <a:xfrm>
          <a:off x="5568859" y="4209292"/>
          <a:ext cx="1507448" cy="771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視覺設計篇</a:t>
          </a:r>
          <a:endParaRPr lang="en-US" altLang="zh-TW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上台表達篇</a:t>
          </a:r>
          <a:endParaRPr lang="en-US" altLang="zh-TW" sz="1200" kern="1200">
            <a:solidFill>
              <a:schemeClr val="bg1">
                <a:lumMod val="65000"/>
              </a:schemeClr>
            </a:solidFill>
            <a:latin typeface="+mj-ea"/>
            <a:ea typeface="+mj-ea"/>
          </a:endParaRPr>
        </a:p>
      </dsp:txBody>
      <dsp:txXfrm>
        <a:off x="5591470" y="4231903"/>
        <a:ext cx="1462226" cy="726776"/>
      </dsp:txXfrm>
    </dsp:sp>
    <dsp:sp modelId="{B9A9E77A-E702-4845-91BB-BE40C3A5712A}">
      <dsp:nvSpPr>
        <dsp:cNvPr id="0" name=""/>
        <dsp:cNvSpPr/>
      </dsp:nvSpPr>
      <dsp:spPr>
        <a:xfrm rot="3959738">
          <a:off x="3513030" y="4703710"/>
          <a:ext cx="412890" cy="9625"/>
        </a:xfrm>
        <a:custGeom>
          <a:avLst/>
          <a:gdLst/>
          <a:ahLst/>
          <a:cxnLst/>
          <a:rect l="0" t="0" r="0" b="0"/>
          <a:pathLst>
            <a:path>
              <a:moveTo>
                <a:pt x="0" y="4812"/>
              </a:moveTo>
              <a:lnTo>
                <a:pt x="412890" y="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bg1">
                <a:lumMod val="65000"/>
              </a:schemeClr>
            </a:solidFill>
          </a:endParaRPr>
        </a:p>
      </dsp:txBody>
      <dsp:txXfrm>
        <a:off x="3709153" y="4698200"/>
        <a:ext cx="20644" cy="20644"/>
      </dsp:txXfrm>
    </dsp:sp>
    <dsp:sp modelId="{62778F69-B8D0-46DF-ACEC-FA9F9D1E2D15}">
      <dsp:nvSpPr>
        <dsp:cNvPr id="0" name=""/>
        <dsp:cNvSpPr/>
      </dsp:nvSpPr>
      <dsp:spPr>
        <a:xfrm>
          <a:off x="3803458" y="4680604"/>
          <a:ext cx="1507448" cy="4330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期末成果發表與回饋</a:t>
          </a:r>
          <a:endParaRPr lang="zh-TW" altLang="en-US" sz="1200" kern="1200" dirty="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16141" y="4693287"/>
        <a:ext cx="1482082" cy="407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0566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Many companies have their own structures      </a:t>
            </a:r>
            <a:r>
              <a:rPr lang="en-US" altLang="zh-TW" dirty="0" err="1"/>
              <a:t>eg</a:t>
            </a:r>
            <a:r>
              <a:rPr lang="en-US" altLang="zh-TW" dirty="0"/>
              <a:t>: QBR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778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83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960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A35C-9762-44BF-9B46-22103852B17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5/17/2020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Sophia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商業簡報力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F5EC-3932-4269-A607-FC5F4E12FF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4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  <a:sym typeface="Arial"/>
              </a:rPr>
              <a:t>Sophia</a:t>
            </a:r>
            <a:r>
              <a:rPr kumimoji="0" lang="zh-TW" altLang="en-US" sz="105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  <a:sym typeface="Arial"/>
              </a:rPr>
              <a:t>商業簡報力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CFBA1-993E-47F6-BFCA-9156BCC0A0B3}" type="datetime1">
              <a:rPr kumimoji="0" lang="en-US" altLang="zh-TW" sz="105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5/17/2020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altLang="zh-TW" sz="105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6857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16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4AF67DF-D29C-45B4-85F4-EB1A8679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514323"/>
            <a:fld id="{9D1D0AE1-0F50-4FD0-BCFD-D39D20261B54}" type="datetime1">
              <a:rPr lang="en-US" altLang="zh-TW" sz="1012" kern="1200" smtClean="0">
                <a:latin typeface="微软雅黑" panose="020F0502020204030204"/>
                <a:ea typeface="微软雅黑"/>
                <a:cs typeface="+mn-cs"/>
              </a:rPr>
              <a:t>5/17/2020</a:t>
            </a:fld>
            <a:endParaRPr lang="zh-TW" altLang="en-US" sz="1012" kern="1200"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4A7CACD-F054-4C97-B5E8-2AAD6C44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514323"/>
            <a:r>
              <a:rPr lang="en-US" altLang="zh-TW" sz="1012" kern="1200">
                <a:latin typeface="微软雅黑" panose="020F0502020204030204"/>
                <a:ea typeface="微软雅黑"/>
                <a:cs typeface="+mn-cs"/>
              </a:rPr>
              <a:t>Sophia</a:t>
            </a:r>
            <a:r>
              <a:rPr lang="zh-TW" altLang="en-US" sz="1012" kern="1200">
                <a:latin typeface="微软雅黑" panose="020F0502020204030204"/>
                <a:ea typeface="微软雅黑"/>
                <a:cs typeface="+mn-cs"/>
              </a:rPr>
              <a:t>商業簡報力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A67C0B-0EBB-4FE7-9F28-1F5780DB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514323"/>
            <a:fld id="{89C0DF77-479D-4C92-AF5A-C14191A31CE0}" type="slidenum">
              <a:rPr lang="zh-TW" altLang="en-US" sz="1012" kern="1200" smtClean="0">
                <a:latin typeface="微软雅黑" panose="020F0502020204030204"/>
                <a:ea typeface="微软雅黑"/>
                <a:cs typeface="+mn-cs"/>
              </a:rPr>
              <a:pPr defTabSz="514323"/>
              <a:t>‹#›</a:t>
            </a:fld>
            <a:endParaRPr lang="zh-TW" altLang="en-US" sz="1012" kern="1200"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1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3B6D46D-BC20-A94B-9A20-3F643F0DCB78}" type="datetimeFigureOut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34" charset="-128"/>
                <a:cs typeface="+mn-cs"/>
              </a:rPr>
              <a:pPr defTabSz="342900"/>
              <a:t>2020/5/17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DCDC9B3-2668-4944-B1A8-6C89693E9A20}" type="slidenum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34" charset="-128"/>
                <a:cs typeface="+mn-cs"/>
              </a:rPr>
              <a:pPr defTabSz="342900"/>
              <a:t>‹#›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92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3B6D46D-BC20-A94B-9A20-3F643F0DCB78}" type="datetimeFigureOut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34" charset="-128"/>
                <a:cs typeface="+mn-cs"/>
              </a:rPr>
              <a:pPr defTabSz="342900"/>
              <a:t>2020/5/17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DCDC9B3-2668-4944-B1A8-6C89693E9A20}" type="slidenum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34" charset="-128"/>
                <a:cs typeface="+mn-cs"/>
              </a:rPr>
              <a:pPr defTabSz="342900"/>
              <a:t>‹#›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39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CC2B-3D1A-43F9-80A4-33E22AD347EB}" type="datetime1">
              <a:rPr lang="en-US" altLang="zh-CN" kern="1200" smtClean="0">
                <a:solidFill>
                  <a:prstClr val="black">
                    <a:tint val="75000"/>
                  </a:prstClr>
                </a:solidFill>
                <a:latin typeface="方正兰亭刊黑_GBK"/>
                <a:ea typeface="等线"/>
              </a:rPr>
              <a:t>5/17/2020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方正兰亭刊黑_GBK"/>
              <a:ea typeface="等线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kern="1200">
                <a:solidFill>
                  <a:prstClr val="black">
                    <a:tint val="75000"/>
                  </a:prstClr>
                </a:solidFill>
                <a:latin typeface="方正兰亭刊黑_GBK"/>
                <a:ea typeface="等线"/>
              </a:rPr>
              <a:t>Sophia</a:t>
            </a:r>
            <a:r>
              <a:rPr lang="zh-CN" altLang="en-US" kern="1200">
                <a:solidFill>
                  <a:prstClr val="black">
                    <a:tint val="75000"/>
                  </a:prstClr>
                </a:solidFill>
                <a:latin typeface="方正兰亭刊黑_GBK"/>
                <a:ea typeface="等线"/>
              </a:rPr>
              <a:t>商業簡報力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8F5EC-3932-4269-A607-FC5F4E12FFB2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方正兰亭刊黑_GBK"/>
                <a:ea typeface="等线"/>
              </a:rPr>
              <a:pPr/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方正兰亭刊黑_GBK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6837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475727"/>
            <a:ext cx="7761600" cy="493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358705"/>
            <a:ext cx="7761600" cy="3309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C7F464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C7F464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80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94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2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1" indent="-128581" algn="l" defTabSz="51432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43" indent="-128581" algn="l" defTabSz="5143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04" indent="-128581" algn="l" defTabSz="5143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66" indent="-128581" algn="l" defTabSz="5143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28" indent="-128581" algn="l" defTabSz="5143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389" indent="-128581" algn="l" defTabSz="5143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1" indent="-128581" algn="l" defTabSz="5143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3" indent="-128581" algn="l" defTabSz="5143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5" indent="-128581" algn="l" defTabSz="51432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51432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23" algn="l" defTabSz="51432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485" algn="l" defTabSz="51432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7" algn="l" defTabSz="51432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08" algn="l" defTabSz="51432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0" algn="l" defTabSz="51432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2" algn="l" defTabSz="51432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4" algn="l" defTabSz="51432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D46D-BC20-A94B-9A20-3F643F0DCB78}" type="datetimeFigureOut">
              <a:rPr kumimoji="1" lang="ja-JP" altLang="en-US" smtClean="0"/>
              <a:t>2020/5/17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C9B3-2668-4944-B1A8-6C89693E9A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1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txStyles>
    <p:titleStyle>
      <a:lvl1pPr algn="ctr" defTabSz="3429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A991E1C-16DF-4F46-8779-78D57B5DD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58" b="110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文本框 1">
            <a:extLst>
              <a:ext uri="{FF2B5EF4-FFF2-40B4-BE49-F238E27FC236}">
                <a16:creationId xmlns:a16="http://schemas.microsoft.com/office/drawing/2014/main" id="{D3AF2EF4-1B3C-4A89-B265-D78D7BC75CB6}"/>
              </a:ext>
            </a:extLst>
          </p:cNvPr>
          <p:cNvSpPr txBox="1"/>
          <p:nvPr/>
        </p:nvSpPr>
        <p:spPr>
          <a:xfrm>
            <a:off x="1" y="3327618"/>
            <a:ext cx="9143999" cy="1815882"/>
          </a:xfrm>
          <a:prstGeom prst="rect">
            <a:avLst/>
          </a:prstGeom>
          <a:solidFill>
            <a:srgbClr val="91969B">
              <a:lumMod val="50000"/>
              <a:alpha val="70000"/>
            </a:srgb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85800">
              <a:defRPr/>
            </a:pPr>
            <a:r>
              <a:rPr lang="zh-TW" altLang="en-US" sz="4800" b="1" kern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讓邏輯看得見：</a:t>
            </a:r>
            <a:r>
              <a:rPr lang="zh-TW" altLang="en-US" sz="4800" b="1" kern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視覺圖表</a:t>
            </a:r>
            <a:r>
              <a:rPr lang="zh-TW" altLang="en-US" sz="4800" b="1" kern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思考力</a:t>
            </a:r>
            <a:endParaRPr lang="en-US" altLang="zh-TW" sz="4800" b="1" kern="1200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</a:endParaRPr>
          </a:p>
          <a:p>
            <a:pPr lvl="0" algn="ctr" defTabSz="685800">
              <a:defRPr/>
            </a:pP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  <a:sym typeface="Arial"/>
            </a:endParaRPr>
          </a:p>
          <a:p>
            <a:pPr lvl="0" algn="ctr" defTabSz="685800"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  <a:sym typeface="Arial"/>
              </a:rPr>
              <a:t>吳佳真 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  <a:sym typeface="Arial"/>
              </a:rPr>
              <a:t>Sophia</a:t>
            </a:r>
          </a:p>
        </p:txBody>
      </p:sp>
    </p:spTree>
    <p:extLst>
      <p:ext uri="{BB962C8B-B14F-4D97-AF65-F5344CB8AC3E}">
        <p14:creationId xmlns:p14="http://schemas.microsoft.com/office/powerpoint/2010/main" val="414120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A86A82F0-19E3-524F-B7A2-90455E55FFD8}"/>
              </a:ext>
            </a:extLst>
          </p:cNvPr>
          <p:cNvSpPr/>
          <p:nvPr/>
        </p:nvSpPr>
        <p:spPr>
          <a:xfrm>
            <a:off x="1110216" y="1158642"/>
            <a:ext cx="351616" cy="3709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9FBCC41-39A6-3D41-B25E-97FBF8148786}"/>
              </a:ext>
            </a:extLst>
          </p:cNvPr>
          <p:cNvSpPr txBox="1"/>
          <p:nvPr/>
        </p:nvSpPr>
        <p:spPr>
          <a:xfrm>
            <a:off x="1204731" y="178905"/>
            <a:ext cx="881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kumimoji="1" lang="en-US" altLang="ja-JP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08_</a:t>
            </a:r>
            <a:r>
              <a:rPr kumimoji="1" lang="zh-TW" altLang="en-US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決策矩陣</a:t>
            </a:r>
            <a:endParaRPr kumimoji="1" lang="en-US" altLang="ja-JP" sz="900" b="1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169300" y="524083"/>
            <a:ext cx="864486" cy="43436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>
            <a:off x="3740006" y="827506"/>
            <a:ext cx="3429294" cy="0"/>
          </a:xfrm>
          <a:prstGeom prst="line">
            <a:avLst/>
          </a:prstGeom>
          <a:ln w="12700" cmpd="sng">
            <a:solidFill>
              <a:srgbClr val="40404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4597329" y="514817"/>
            <a:ext cx="1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5454654" y="514817"/>
            <a:ext cx="1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6311978" y="514817"/>
            <a:ext cx="1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169302" y="514817"/>
            <a:ext cx="1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7165697" y="723631"/>
            <a:ext cx="86092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42900"/>
            <a:r>
              <a:rPr kumimoji="1" lang="ja-JP" altLang="en-US" sz="900" kern="1200" dirty="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合計</a:t>
            </a:r>
            <a:endParaRPr kumimoji="1" lang="ja-JP" altLang="en-US" sz="1500" kern="1200" dirty="0">
              <a:solidFill>
                <a:srgbClr val="404040"/>
              </a:solidFill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1110216" y="2642261"/>
            <a:ext cx="6923570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1110216" y="3384070"/>
            <a:ext cx="6923570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110216" y="4125879"/>
            <a:ext cx="6923570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16F7EAD-73CA-B745-855B-D07AC6E2E936}"/>
              </a:ext>
            </a:extLst>
          </p:cNvPr>
          <p:cNvCxnSpPr/>
          <p:nvPr/>
        </p:nvCxnSpPr>
        <p:spPr>
          <a:xfrm>
            <a:off x="1110216" y="1900451"/>
            <a:ext cx="6923570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952418C-1907-D745-8D10-FFA33FAACA80}"/>
              </a:ext>
            </a:extLst>
          </p:cNvPr>
          <p:cNvSpPr txBox="1"/>
          <p:nvPr/>
        </p:nvSpPr>
        <p:spPr>
          <a:xfrm>
            <a:off x="1116631" y="1205290"/>
            <a:ext cx="336246" cy="648514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 defTabSz="342900"/>
            <a:r>
              <a:rPr kumimoji="1" lang="zh-TW" altLang="en-US" sz="788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選項</a:t>
            </a:r>
            <a:r>
              <a:rPr kumimoji="1" lang="en-US" altLang="ja-JP" sz="788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200" kern="1200" dirty="0">
              <a:solidFill>
                <a:srgbClr val="40404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40C7C9A-5361-7848-BF31-95634C7E6671}"/>
              </a:ext>
            </a:extLst>
          </p:cNvPr>
          <p:cNvSpPr txBox="1"/>
          <p:nvPr/>
        </p:nvSpPr>
        <p:spPr>
          <a:xfrm>
            <a:off x="1116631" y="1947099"/>
            <a:ext cx="336246" cy="648514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 defTabSz="342900"/>
            <a:r>
              <a:rPr kumimoji="1" lang="zh-TW" altLang="en-US" sz="788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選項</a:t>
            </a:r>
            <a:r>
              <a:rPr kumimoji="1" lang="en-US" altLang="ja-JP" sz="788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200" kern="1200" dirty="0">
              <a:solidFill>
                <a:srgbClr val="40404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3350201-6A51-2C49-88DE-AEB714A4A9D0}"/>
              </a:ext>
            </a:extLst>
          </p:cNvPr>
          <p:cNvSpPr txBox="1"/>
          <p:nvPr/>
        </p:nvSpPr>
        <p:spPr>
          <a:xfrm>
            <a:off x="1116631" y="2688909"/>
            <a:ext cx="336246" cy="648514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 defTabSz="342900"/>
            <a:r>
              <a:rPr kumimoji="1" lang="zh-TW" altLang="en-US" sz="788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選項</a:t>
            </a:r>
            <a:r>
              <a:rPr kumimoji="1" lang="en-US" altLang="ja-JP" sz="788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200" kern="1200" dirty="0">
              <a:solidFill>
                <a:srgbClr val="40404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885742A-D7D7-AF45-8F1E-970FB068CFEF}"/>
              </a:ext>
            </a:extLst>
          </p:cNvPr>
          <p:cNvSpPr txBox="1"/>
          <p:nvPr/>
        </p:nvSpPr>
        <p:spPr>
          <a:xfrm>
            <a:off x="1116631" y="3430718"/>
            <a:ext cx="336246" cy="648514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 defTabSz="342900"/>
            <a:r>
              <a:rPr kumimoji="1" lang="zh-TW" altLang="en-US" sz="788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選項</a:t>
            </a:r>
            <a:r>
              <a:rPr kumimoji="1" lang="en-US" altLang="ja-JP" sz="788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4</a:t>
            </a:r>
            <a:endParaRPr kumimoji="1" lang="ja-JP" altLang="en-US" sz="1200" kern="1200" dirty="0">
              <a:solidFill>
                <a:srgbClr val="40404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1B71C86-44F1-2444-8956-35F98D5CD855}"/>
              </a:ext>
            </a:extLst>
          </p:cNvPr>
          <p:cNvSpPr txBox="1"/>
          <p:nvPr/>
        </p:nvSpPr>
        <p:spPr>
          <a:xfrm>
            <a:off x="1116631" y="4172527"/>
            <a:ext cx="336246" cy="648514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 defTabSz="342900"/>
            <a:r>
              <a:rPr kumimoji="1" lang="zh-TW" altLang="en-US" sz="788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選項</a:t>
            </a:r>
            <a:r>
              <a:rPr kumimoji="1" lang="en-US" altLang="ja-JP" sz="788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5</a:t>
            </a:r>
            <a:endParaRPr kumimoji="1" lang="ja-JP" altLang="en-US" sz="1200" kern="1200" dirty="0">
              <a:solidFill>
                <a:srgbClr val="404040"/>
              </a:solidFill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0C2DAB8B-154D-0E46-BA6F-61C91BB487B4}"/>
              </a:ext>
            </a:extLst>
          </p:cNvPr>
          <p:cNvCxnSpPr>
            <a:cxnSpLocks/>
          </p:cNvCxnSpPr>
          <p:nvPr/>
        </p:nvCxnSpPr>
        <p:spPr>
          <a:xfrm>
            <a:off x="1461832" y="1158642"/>
            <a:ext cx="0" cy="3709048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AF0C0B2-F82B-9B40-BE7D-C52718D21332}"/>
              </a:ext>
            </a:extLst>
          </p:cNvPr>
          <p:cNvSpPr/>
          <p:nvPr/>
        </p:nvSpPr>
        <p:spPr>
          <a:xfrm>
            <a:off x="1110216" y="1154012"/>
            <a:ext cx="6923569" cy="3713677"/>
          </a:xfrm>
          <a:prstGeom prst="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1ACD2E0-5C6A-344A-9112-BCDFF5D914C5}"/>
              </a:ext>
            </a:extLst>
          </p:cNvPr>
          <p:cNvSpPr/>
          <p:nvPr/>
        </p:nvSpPr>
        <p:spPr>
          <a:xfrm>
            <a:off x="3733388" y="524083"/>
            <a:ext cx="4300397" cy="4343606"/>
          </a:xfrm>
          <a:prstGeom prst="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333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直線コネクタ 69"/>
          <p:cNvCxnSpPr/>
          <p:nvPr/>
        </p:nvCxnSpPr>
        <p:spPr>
          <a:xfrm>
            <a:off x="4790447" y="983607"/>
            <a:ext cx="1" cy="388408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1554284" y="2925648"/>
            <a:ext cx="6479502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>
            <a:off x="1100003" y="983606"/>
            <a:ext cx="373198" cy="1942041"/>
          </a:xfrm>
          <a:prstGeom prst="rect">
            <a:avLst/>
          </a:prstGeom>
          <a:solidFill>
            <a:srgbClr val="E88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101936" y="1600683"/>
            <a:ext cx="369332" cy="707886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 defTabSz="342900"/>
            <a:r>
              <a:rPr kumimoji="1" lang="zh-TW" altLang="en-US" sz="1200" kern="1200">
                <a:solidFill>
                  <a:prstClr val="white"/>
                </a:solidFill>
                <a:latin typeface="メイリオ"/>
                <a:ea typeface="メイリオ"/>
                <a:cs typeface="メイリオ"/>
              </a:rPr>
              <a:t>內部環境</a:t>
            </a:r>
            <a:endParaRPr kumimoji="1" lang="ja-JP" altLang="en-US" sz="1200" kern="1200" dirty="0">
              <a:solidFill>
                <a:prstClr val="white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100003" y="2925646"/>
            <a:ext cx="373198" cy="1933742"/>
          </a:xfrm>
          <a:prstGeom prst="rect">
            <a:avLst/>
          </a:prstGeom>
          <a:solidFill>
            <a:srgbClr val="E88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101936" y="3538575"/>
            <a:ext cx="369332" cy="707886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 defTabSz="342900"/>
            <a:r>
              <a:rPr kumimoji="1" lang="ja-JP" altLang="en-US" sz="1200" kern="1200" dirty="0">
                <a:solidFill>
                  <a:prstClr val="white"/>
                </a:solidFill>
                <a:latin typeface="メイリオ"/>
                <a:ea typeface="メイリオ"/>
                <a:cs typeface="メイリオ"/>
              </a:rPr>
              <a:t>外部環境</a:t>
            </a:r>
          </a:p>
        </p:txBody>
      </p:sp>
      <p:cxnSp>
        <p:nvCxnSpPr>
          <p:cNvPr id="87" name="直線コネクタ 86"/>
          <p:cNvCxnSpPr/>
          <p:nvPr/>
        </p:nvCxnSpPr>
        <p:spPr>
          <a:xfrm>
            <a:off x="1051063" y="2925648"/>
            <a:ext cx="471077" cy="0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 rot="16200000">
            <a:off x="2984168" y="-906828"/>
            <a:ext cx="376392" cy="3236163"/>
          </a:xfrm>
          <a:prstGeom prst="rect">
            <a:avLst/>
          </a:prstGeom>
          <a:solidFill>
            <a:srgbClr val="E88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849201" y="572754"/>
            <a:ext cx="646332" cy="276999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 defTabSz="342900"/>
            <a:r>
              <a:rPr kumimoji="1" lang="ja-JP" altLang="en-US" sz="1200" kern="1200">
                <a:solidFill>
                  <a:prstClr val="white"/>
                </a:solidFill>
                <a:latin typeface="メイリオ"/>
                <a:ea typeface="メイリオ"/>
                <a:cs typeface="メイリオ"/>
              </a:rPr>
              <a:t>好</a:t>
            </a:r>
            <a:r>
              <a:rPr kumimoji="1" lang="zh-TW" altLang="en-US" sz="1200" kern="1200">
                <a:solidFill>
                  <a:prstClr val="white"/>
                </a:solidFill>
                <a:latin typeface="メイリオ"/>
                <a:ea typeface="メイリオ"/>
                <a:cs typeface="メイリオ"/>
              </a:rPr>
              <a:t>影響</a:t>
            </a:r>
            <a:endParaRPr kumimoji="1" lang="ja-JP" altLang="en-US" sz="1200" kern="1200" dirty="0">
              <a:solidFill>
                <a:prstClr val="white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9" name="正方形/長方形 38"/>
          <p:cNvSpPr/>
          <p:nvPr/>
        </p:nvSpPr>
        <p:spPr>
          <a:xfrm rot="16200000">
            <a:off x="6220331" y="-906828"/>
            <a:ext cx="376392" cy="3236163"/>
          </a:xfrm>
          <a:prstGeom prst="rect">
            <a:avLst/>
          </a:prstGeom>
          <a:solidFill>
            <a:srgbClr val="E88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85364" y="572754"/>
            <a:ext cx="646332" cy="276999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 defTabSz="342900"/>
            <a:r>
              <a:rPr kumimoji="1" lang="zh-TW" altLang="en-US" sz="1200" kern="1200">
                <a:solidFill>
                  <a:prstClr val="white"/>
                </a:solidFill>
                <a:latin typeface="メイリオ"/>
                <a:ea typeface="メイリオ"/>
                <a:cs typeface="メイリオ"/>
              </a:rPr>
              <a:t>壞影響</a:t>
            </a:r>
            <a:endParaRPr kumimoji="1" lang="ja-JP" altLang="en-US" sz="1200" kern="1200" dirty="0">
              <a:solidFill>
                <a:prstClr val="white"/>
              </a:solidFill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rot="5400000">
            <a:off x="4552891" y="692270"/>
            <a:ext cx="475109" cy="0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87EE25-7E76-7F41-9B2B-4444A06A577C}"/>
              </a:ext>
            </a:extLst>
          </p:cNvPr>
          <p:cNvSpPr txBox="1"/>
          <p:nvPr/>
        </p:nvSpPr>
        <p:spPr>
          <a:xfrm>
            <a:off x="1204731" y="178905"/>
            <a:ext cx="1021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kumimoji="1" lang="en-US" altLang="ja-JP" sz="9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12_SWOT</a:t>
            </a:r>
            <a:r>
              <a:rPr kumimoji="1" lang="ja-JP" altLang="en-US" sz="9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分析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F490666-0C82-2048-85F1-4BDEBB7CDFC7}"/>
              </a:ext>
            </a:extLst>
          </p:cNvPr>
          <p:cNvSpPr/>
          <p:nvPr/>
        </p:nvSpPr>
        <p:spPr>
          <a:xfrm>
            <a:off x="1554282" y="983607"/>
            <a:ext cx="6479504" cy="3884083"/>
          </a:xfrm>
          <a:prstGeom prst="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20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/>
          <p:nvPr/>
        </p:nvCxnSpPr>
        <p:spPr>
          <a:xfrm>
            <a:off x="1110216" y="1965774"/>
            <a:ext cx="6915900" cy="0"/>
          </a:xfrm>
          <a:prstGeom prst="line">
            <a:avLst/>
          </a:prstGeom>
          <a:ln w="1905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110216" y="3416732"/>
            <a:ext cx="6915900" cy="0"/>
          </a:xfrm>
          <a:prstGeom prst="line">
            <a:avLst/>
          </a:prstGeom>
          <a:ln w="1905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415737" y="514817"/>
            <a:ext cx="7012" cy="4352873"/>
          </a:xfrm>
          <a:prstGeom prst="line">
            <a:avLst/>
          </a:prstGeom>
          <a:ln w="1905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721257" y="514817"/>
            <a:ext cx="7012" cy="4352873"/>
          </a:xfrm>
          <a:prstGeom prst="line">
            <a:avLst/>
          </a:prstGeom>
          <a:ln w="1905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878723" y="514817"/>
            <a:ext cx="7012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184243" y="514817"/>
            <a:ext cx="7012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647230" y="514817"/>
            <a:ext cx="7012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952751" y="514817"/>
            <a:ext cx="7012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489763" y="514817"/>
            <a:ext cx="7012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7258269" y="514817"/>
            <a:ext cx="7012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110216" y="998470"/>
            <a:ext cx="6915900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110216" y="1482122"/>
            <a:ext cx="6915900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110216" y="2449427"/>
            <a:ext cx="6915900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110216" y="2933079"/>
            <a:ext cx="6915900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110216" y="3900384"/>
            <a:ext cx="6915900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110216" y="4384036"/>
            <a:ext cx="6915900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7786D0B-173A-F347-A3AB-70F33A67D2B7}"/>
              </a:ext>
            </a:extLst>
          </p:cNvPr>
          <p:cNvSpPr txBox="1"/>
          <p:nvPr/>
        </p:nvSpPr>
        <p:spPr>
          <a:xfrm>
            <a:off x="1204731" y="178905"/>
            <a:ext cx="1112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kumimoji="1" lang="en-US" altLang="ja-JP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23_</a:t>
            </a:r>
            <a:r>
              <a:rPr kumimoji="1" lang="zh-TW" altLang="en-US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曼陀羅九宮格</a:t>
            </a:r>
            <a:endParaRPr kumimoji="1" lang="ja-JP" altLang="en-US" sz="900" b="1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4F50473-8FEF-2D4D-8364-F0BFFC588258}"/>
              </a:ext>
            </a:extLst>
          </p:cNvPr>
          <p:cNvSpPr/>
          <p:nvPr/>
        </p:nvSpPr>
        <p:spPr>
          <a:xfrm>
            <a:off x="1110216" y="514816"/>
            <a:ext cx="6923569" cy="4352873"/>
          </a:xfrm>
          <a:prstGeom prst="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84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14CC0EB9-C009-9B4A-8EC0-72CBED121905}"/>
              </a:ext>
            </a:extLst>
          </p:cNvPr>
          <p:cNvGrpSpPr/>
          <p:nvPr/>
        </p:nvGrpSpPr>
        <p:grpSpPr>
          <a:xfrm>
            <a:off x="1099565" y="3416731"/>
            <a:ext cx="323165" cy="1450958"/>
            <a:chOff x="687297" y="2716822"/>
            <a:chExt cx="395398" cy="1711809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990793E4-FF18-6E4E-9F81-4FD847B82575}"/>
                </a:ext>
              </a:extLst>
            </p:cNvPr>
            <p:cNvSpPr/>
            <p:nvPr/>
          </p:nvSpPr>
          <p:spPr>
            <a:xfrm>
              <a:off x="734587" y="2716822"/>
              <a:ext cx="323499" cy="1711809"/>
            </a:xfrm>
            <a:prstGeom prst="rect">
              <a:avLst/>
            </a:prstGeom>
            <a:solidFill>
              <a:srgbClr val="E880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 sz="1350" kern="120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ADA0ABE0-037E-594C-85D3-5BC70709E972}"/>
                </a:ext>
              </a:extLst>
            </p:cNvPr>
            <p:cNvSpPr txBox="1"/>
            <p:nvPr/>
          </p:nvSpPr>
          <p:spPr>
            <a:xfrm>
              <a:off x="687297" y="2966053"/>
              <a:ext cx="395398" cy="121334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 defTabSz="342900"/>
              <a:r>
                <a:rPr kumimoji="1" lang="zh-TW" altLang="en-US" sz="900" kern="120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威脅</a:t>
              </a:r>
              <a:r>
                <a:rPr kumimoji="1" lang="ja-JP" altLang="en-US" sz="900" kern="120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：</a:t>
              </a:r>
              <a:r>
                <a:rPr kumimoji="1" lang="en-US" altLang="ja-JP" sz="900" kern="1200" dirty="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Threat</a:t>
              </a:r>
              <a:endParaRPr kumimoji="1" lang="ja-JP" altLang="en-US" sz="900" kern="1200" dirty="0">
                <a:solidFill>
                  <a:prstClr val="white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7BB9F31-EF70-C44A-B9E6-B016BC1F92FD}"/>
              </a:ext>
            </a:extLst>
          </p:cNvPr>
          <p:cNvGrpSpPr/>
          <p:nvPr/>
        </p:nvGrpSpPr>
        <p:grpSpPr>
          <a:xfrm>
            <a:off x="1099565" y="1965775"/>
            <a:ext cx="323165" cy="1450958"/>
            <a:chOff x="687297" y="2716822"/>
            <a:chExt cx="395398" cy="1711809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AABBD457-AE04-C545-B7FA-BE434C8F9970}"/>
                </a:ext>
              </a:extLst>
            </p:cNvPr>
            <p:cNvSpPr/>
            <p:nvPr/>
          </p:nvSpPr>
          <p:spPr>
            <a:xfrm>
              <a:off x="734587" y="2716822"/>
              <a:ext cx="323499" cy="1711809"/>
            </a:xfrm>
            <a:prstGeom prst="rect">
              <a:avLst/>
            </a:prstGeom>
            <a:solidFill>
              <a:srgbClr val="E880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 sz="1350" kern="120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3F21D35-CE36-A34E-9149-1214CBBCD763}"/>
                </a:ext>
              </a:extLst>
            </p:cNvPr>
            <p:cNvSpPr txBox="1"/>
            <p:nvPr/>
          </p:nvSpPr>
          <p:spPr>
            <a:xfrm>
              <a:off x="687297" y="2791186"/>
              <a:ext cx="395398" cy="1563083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 defTabSz="342900"/>
              <a:r>
                <a:rPr kumimoji="1" lang="zh-TW" altLang="en-US" sz="900" kern="120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機會</a:t>
              </a:r>
              <a:r>
                <a:rPr kumimoji="1" lang="ja-JP" altLang="en-US" sz="900" kern="120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：</a:t>
              </a:r>
              <a:r>
                <a:rPr kumimoji="1" lang="en-US" altLang="ja-JP" sz="900" kern="1200" dirty="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Opportunity</a:t>
              </a:r>
              <a:endParaRPr kumimoji="1" lang="ja-JP" altLang="en-US" sz="900" kern="1200" dirty="0">
                <a:solidFill>
                  <a:prstClr val="white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CFFD6E7F-0331-5041-A544-874EAE97E8CF}"/>
              </a:ext>
            </a:extLst>
          </p:cNvPr>
          <p:cNvGrpSpPr/>
          <p:nvPr/>
        </p:nvGrpSpPr>
        <p:grpSpPr>
          <a:xfrm>
            <a:off x="3434192" y="516799"/>
            <a:ext cx="2295977" cy="274203"/>
            <a:chOff x="5255787" y="918533"/>
            <a:chExt cx="3950753" cy="455605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5538AEE4-4767-1D44-A2BD-C7D8450A1FA1}"/>
                </a:ext>
              </a:extLst>
            </p:cNvPr>
            <p:cNvSpPr/>
            <p:nvPr/>
          </p:nvSpPr>
          <p:spPr>
            <a:xfrm rot="16200000">
              <a:off x="7003361" y="-829041"/>
              <a:ext cx="455605" cy="3950753"/>
            </a:xfrm>
            <a:prstGeom prst="rect">
              <a:avLst/>
            </a:prstGeom>
            <a:solidFill>
              <a:srgbClr val="E880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 sz="1350" kern="120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ACC7D119-C16D-0145-AD66-AD3CC1043F1D}"/>
                </a:ext>
              </a:extLst>
            </p:cNvPr>
            <p:cNvSpPr txBox="1"/>
            <p:nvPr/>
          </p:nvSpPr>
          <p:spPr>
            <a:xfrm>
              <a:off x="6352366" y="954564"/>
              <a:ext cx="1757611" cy="383541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 defTabSz="342900"/>
              <a:r>
                <a:rPr kumimoji="1" lang="zh-TW" altLang="en-US" sz="900" kern="120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優勢</a:t>
              </a:r>
              <a:r>
                <a:rPr kumimoji="1" lang="ja-JP" altLang="en-US" sz="900" kern="120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：</a:t>
              </a:r>
              <a:r>
                <a:rPr kumimoji="1" lang="en-US" altLang="ja-JP" sz="900" kern="1200" dirty="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Strength</a:t>
              </a:r>
              <a:endParaRPr kumimoji="1" lang="ja-JP" altLang="en-US" sz="900" kern="1200" dirty="0">
                <a:solidFill>
                  <a:prstClr val="white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DBE5D576-CCC6-3640-82C3-5D3D215545B0}"/>
              </a:ext>
            </a:extLst>
          </p:cNvPr>
          <p:cNvGrpSpPr/>
          <p:nvPr/>
        </p:nvGrpSpPr>
        <p:grpSpPr>
          <a:xfrm>
            <a:off x="5730169" y="516799"/>
            <a:ext cx="2295977" cy="274203"/>
            <a:chOff x="5255787" y="918533"/>
            <a:chExt cx="3950753" cy="455605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C542C1E3-90F3-464B-8CB6-2324111CD7A8}"/>
                </a:ext>
              </a:extLst>
            </p:cNvPr>
            <p:cNvSpPr/>
            <p:nvPr/>
          </p:nvSpPr>
          <p:spPr>
            <a:xfrm rot="16200000">
              <a:off x="7003361" y="-829041"/>
              <a:ext cx="455605" cy="3950753"/>
            </a:xfrm>
            <a:prstGeom prst="rect">
              <a:avLst/>
            </a:prstGeom>
            <a:solidFill>
              <a:srgbClr val="E880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 sz="1350" kern="120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F24C340-F102-3A47-9722-03DBC1E29BED}"/>
                </a:ext>
              </a:extLst>
            </p:cNvPr>
            <p:cNvSpPr txBox="1"/>
            <p:nvPr/>
          </p:nvSpPr>
          <p:spPr>
            <a:xfrm>
              <a:off x="6284786" y="954564"/>
              <a:ext cx="1892769" cy="383541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 defTabSz="342900"/>
              <a:r>
                <a:rPr kumimoji="1" lang="zh-TW" altLang="en-US" sz="900" kern="120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弱點</a:t>
              </a:r>
              <a:r>
                <a:rPr kumimoji="1" lang="ja-JP" altLang="en-US" sz="900" kern="120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：</a:t>
              </a:r>
              <a:r>
                <a:rPr kumimoji="1" lang="en-US" altLang="ja-JP" sz="900" kern="1200" dirty="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Weakness</a:t>
              </a:r>
              <a:endParaRPr kumimoji="1" lang="ja-JP" altLang="en-US" sz="900" kern="1200" dirty="0">
                <a:solidFill>
                  <a:prstClr val="white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cxnSp>
        <p:nvCxnSpPr>
          <p:cNvPr id="7" name="直線コネクタ 6"/>
          <p:cNvCxnSpPr/>
          <p:nvPr/>
        </p:nvCxnSpPr>
        <p:spPr>
          <a:xfrm>
            <a:off x="1138216" y="3416732"/>
            <a:ext cx="6895569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5719688" y="514817"/>
            <a:ext cx="1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0AD1ABB-A5E2-5B40-8DA3-10DE05E6802A}"/>
              </a:ext>
            </a:extLst>
          </p:cNvPr>
          <p:cNvSpPr txBox="1"/>
          <p:nvPr/>
        </p:nvSpPr>
        <p:spPr>
          <a:xfrm>
            <a:off x="1204731" y="178905"/>
            <a:ext cx="1021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kumimoji="1" lang="en-US" altLang="ja-JP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34_</a:t>
            </a:r>
            <a:r>
              <a:rPr kumimoji="1" lang="zh-TW" altLang="en-US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交叉</a:t>
            </a:r>
            <a:r>
              <a:rPr kumimoji="1" lang="en-US" altLang="ja-JP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SWOT</a:t>
            </a:r>
            <a:endParaRPr kumimoji="1" lang="ja-JP" altLang="en-US" sz="900" b="1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D22FC6A-0253-3B48-84B2-3034A1E81ED8}"/>
              </a:ext>
            </a:extLst>
          </p:cNvPr>
          <p:cNvSpPr/>
          <p:nvPr/>
        </p:nvSpPr>
        <p:spPr>
          <a:xfrm>
            <a:off x="3444674" y="514817"/>
            <a:ext cx="4581440" cy="4352871"/>
          </a:xfrm>
          <a:prstGeom prst="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94A5EB1-BDFB-B648-8ECD-AA6F0FF94657}"/>
              </a:ext>
            </a:extLst>
          </p:cNvPr>
          <p:cNvSpPr/>
          <p:nvPr/>
        </p:nvSpPr>
        <p:spPr>
          <a:xfrm>
            <a:off x="1138215" y="1965774"/>
            <a:ext cx="6887899" cy="2901914"/>
          </a:xfrm>
          <a:prstGeom prst="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15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2EA29AA4-9036-5F4A-8545-69563CB544CD}"/>
              </a:ext>
            </a:extLst>
          </p:cNvPr>
          <p:cNvCxnSpPr/>
          <p:nvPr/>
        </p:nvCxnSpPr>
        <p:spPr>
          <a:xfrm>
            <a:off x="3907769" y="1136375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AED66E5A-C348-D544-A8CB-65E15C708B9A}"/>
              </a:ext>
            </a:extLst>
          </p:cNvPr>
          <p:cNvCxnSpPr/>
          <p:nvPr/>
        </p:nvCxnSpPr>
        <p:spPr>
          <a:xfrm>
            <a:off x="3907769" y="1369582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06EBBD3A-94C7-564C-A009-30730CECD161}"/>
              </a:ext>
            </a:extLst>
          </p:cNvPr>
          <p:cNvCxnSpPr/>
          <p:nvPr/>
        </p:nvCxnSpPr>
        <p:spPr>
          <a:xfrm>
            <a:off x="3907769" y="1602788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58A9F770-FD3F-0249-AE4B-9F8D5DF4AD42}"/>
              </a:ext>
            </a:extLst>
          </p:cNvPr>
          <p:cNvCxnSpPr/>
          <p:nvPr/>
        </p:nvCxnSpPr>
        <p:spPr>
          <a:xfrm>
            <a:off x="3907769" y="1835994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60D8AF81-6DE4-4540-9CD8-98DFFC2B8894}"/>
              </a:ext>
            </a:extLst>
          </p:cNvPr>
          <p:cNvCxnSpPr/>
          <p:nvPr/>
        </p:nvCxnSpPr>
        <p:spPr>
          <a:xfrm>
            <a:off x="3907769" y="2069201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E2998B69-B75E-9048-AD43-566F368765DA}"/>
              </a:ext>
            </a:extLst>
          </p:cNvPr>
          <p:cNvCxnSpPr/>
          <p:nvPr/>
        </p:nvCxnSpPr>
        <p:spPr>
          <a:xfrm>
            <a:off x="3907769" y="2302408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10F6A6C8-647B-4248-A720-F34311143357}"/>
              </a:ext>
            </a:extLst>
          </p:cNvPr>
          <p:cNvCxnSpPr/>
          <p:nvPr/>
        </p:nvCxnSpPr>
        <p:spPr>
          <a:xfrm>
            <a:off x="3907769" y="2535614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67360B51-07FB-0145-80B2-B6CC819C1EFE}"/>
              </a:ext>
            </a:extLst>
          </p:cNvPr>
          <p:cNvCxnSpPr/>
          <p:nvPr/>
        </p:nvCxnSpPr>
        <p:spPr>
          <a:xfrm>
            <a:off x="3907769" y="2768821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F91D6925-8C06-FB4F-A8D4-51624642B0C6}"/>
              </a:ext>
            </a:extLst>
          </p:cNvPr>
          <p:cNvCxnSpPr/>
          <p:nvPr/>
        </p:nvCxnSpPr>
        <p:spPr>
          <a:xfrm>
            <a:off x="3907769" y="3002027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D83B22E-197D-944E-9C35-9303D7FEBD6D}"/>
              </a:ext>
            </a:extLst>
          </p:cNvPr>
          <p:cNvCxnSpPr/>
          <p:nvPr/>
        </p:nvCxnSpPr>
        <p:spPr>
          <a:xfrm>
            <a:off x="3907769" y="3235234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B1354404-CFBB-8E40-9D77-79BAA0080E65}"/>
              </a:ext>
            </a:extLst>
          </p:cNvPr>
          <p:cNvCxnSpPr/>
          <p:nvPr/>
        </p:nvCxnSpPr>
        <p:spPr>
          <a:xfrm>
            <a:off x="3907769" y="3468440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7C9F9736-5FDF-1842-8AE4-A7C684631E48}"/>
              </a:ext>
            </a:extLst>
          </p:cNvPr>
          <p:cNvCxnSpPr/>
          <p:nvPr/>
        </p:nvCxnSpPr>
        <p:spPr>
          <a:xfrm>
            <a:off x="3907769" y="3701647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E95906FF-B9D8-BF48-8C0A-A95BE6BDE64A}"/>
              </a:ext>
            </a:extLst>
          </p:cNvPr>
          <p:cNvCxnSpPr/>
          <p:nvPr/>
        </p:nvCxnSpPr>
        <p:spPr>
          <a:xfrm>
            <a:off x="3907769" y="3934853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923825C0-7EBB-D74D-88B8-86FDD2473F13}"/>
              </a:ext>
            </a:extLst>
          </p:cNvPr>
          <p:cNvCxnSpPr/>
          <p:nvPr/>
        </p:nvCxnSpPr>
        <p:spPr>
          <a:xfrm>
            <a:off x="3907769" y="4168060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8EFBCC03-4B5E-2647-B034-7E69BBB80CAB}"/>
              </a:ext>
            </a:extLst>
          </p:cNvPr>
          <p:cNvCxnSpPr/>
          <p:nvPr/>
        </p:nvCxnSpPr>
        <p:spPr>
          <a:xfrm>
            <a:off x="3907769" y="4401266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198EFBBD-F01C-9641-AA34-B656B55D6610}"/>
              </a:ext>
            </a:extLst>
          </p:cNvPr>
          <p:cNvCxnSpPr/>
          <p:nvPr/>
        </p:nvCxnSpPr>
        <p:spPr>
          <a:xfrm>
            <a:off x="3907769" y="4634473"/>
            <a:ext cx="41261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CC571C04-5750-004B-852B-7A8A65DEB2C0}"/>
              </a:ext>
            </a:extLst>
          </p:cNvPr>
          <p:cNvSpPr/>
          <p:nvPr/>
        </p:nvSpPr>
        <p:spPr>
          <a:xfrm>
            <a:off x="1105488" y="514817"/>
            <a:ext cx="6928474" cy="3883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A1EDF5E1-CA1B-4E4B-BD9D-7DDD3E8544E2}"/>
              </a:ext>
            </a:extLst>
          </p:cNvPr>
          <p:cNvCxnSpPr/>
          <p:nvPr/>
        </p:nvCxnSpPr>
        <p:spPr>
          <a:xfrm>
            <a:off x="1105487" y="1136376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C014316B-D81A-F749-8A97-E2161B9B2AD5}"/>
              </a:ext>
            </a:extLst>
          </p:cNvPr>
          <p:cNvCxnSpPr/>
          <p:nvPr/>
        </p:nvCxnSpPr>
        <p:spPr>
          <a:xfrm>
            <a:off x="1105487" y="1369583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C9B4D2F0-AE6C-3641-AF7B-69096DE36821}"/>
              </a:ext>
            </a:extLst>
          </p:cNvPr>
          <p:cNvCxnSpPr/>
          <p:nvPr/>
        </p:nvCxnSpPr>
        <p:spPr>
          <a:xfrm>
            <a:off x="1105487" y="1602790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0F346413-C919-004A-9A4C-907EDCAA98BA}"/>
              </a:ext>
            </a:extLst>
          </p:cNvPr>
          <p:cNvCxnSpPr/>
          <p:nvPr/>
        </p:nvCxnSpPr>
        <p:spPr>
          <a:xfrm>
            <a:off x="1105487" y="1835997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B0421307-7318-A24E-9327-82B3612431FE}"/>
              </a:ext>
            </a:extLst>
          </p:cNvPr>
          <p:cNvCxnSpPr/>
          <p:nvPr/>
        </p:nvCxnSpPr>
        <p:spPr>
          <a:xfrm>
            <a:off x="1105487" y="2069204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25DB630F-6DC7-6249-AA1A-BF33CFE709A1}"/>
              </a:ext>
            </a:extLst>
          </p:cNvPr>
          <p:cNvCxnSpPr/>
          <p:nvPr/>
        </p:nvCxnSpPr>
        <p:spPr>
          <a:xfrm>
            <a:off x="1105487" y="2302412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37C0DB6C-F0A5-9741-A4E4-F218D6CF7FBD}"/>
              </a:ext>
            </a:extLst>
          </p:cNvPr>
          <p:cNvCxnSpPr/>
          <p:nvPr/>
        </p:nvCxnSpPr>
        <p:spPr>
          <a:xfrm>
            <a:off x="1105487" y="2535619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2784945C-2984-D14D-8CE1-2A162CF795F7}"/>
              </a:ext>
            </a:extLst>
          </p:cNvPr>
          <p:cNvCxnSpPr/>
          <p:nvPr/>
        </p:nvCxnSpPr>
        <p:spPr>
          <a:xfrm>
            <a:off x="1105487" y="2768827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EBD5CDB8-815C-D440-A733-EE288EF9727D}"/>
              </a:ext>
            </a:extLst>
          </p:cNvPr>
          <p:cNvCxnSpPr/>
          <p:nvPr/>
        </p:nvCxnSpPr>
        <p:spPr>
          <a:xfrm>
            <a:off x="1105487" y="3002033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B727CF3A-2E00-9448-8889-937E81C7C9C5}"/>
              </a:ext>
            </a:extLst>
          </p:cNvPr>
          <p:cNvCxnSpPr/>
          <p:nvPr/>
        </p:nvCxnSpPr>
        <p:spPr>
          <a:xfrm>
            <a:off x="1105487" y="3235241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0F8BF966-2B3D-0A40-92F6-6519FF36188D}"/>
              </a:ext>
            </a:extLst>
          </p:cNvPr>
          <p:cNvCxnSpPr/>
          <p:nvPr/>
        </p:nvCxnSpPr>
        <p:spPr>
          <a:xfrm>
            <a:off x="1105487" y="3468448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3A7D3EE5-E711-4843-A4B6-057F1CAAEF6A}"/>
              </a:ext>
            </a:extLst>
          </p:cNvPr>
          <p:cNvCxnSpPr/>
          <p:nvPr/>
        </p:nvCxnSpPr>
        <p:spPr>
          <a:xfrm>
            <a:off x="1105487" y="3701655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08A4D1BE-A281-AF46-BE6B-67F6286E762E}"/>
              </a:ext>
            </a:extLst>
          </p:cNvPr>
          <p:cNvCxnSpPr/>
          <p:nvPr/>
        </p:nvCxnSpPr>
        <p:spPr>
          <a:xfrm>
            <a:off x="1105487" y="3934862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AF84935E-70FC-EB4A-9C52-57A9726B1755}"/>
              </a:ext>
            </a:extLst>
          </p:cNvPr>
          <p:cNvCxnSpPr/>
          <p:nvPr/>
        </p:nvCxnSpPr>
        <p:spPr>
          <a:xfrm>
            <a:off x="1105487" y="4168070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422696B1-CBDD-D241-B538-782439E59C87}"/>
              </a:ext>
            </a:extLst>
          </p:cNvPr>
          <p:cNvCxnSpPr/>
          <p:nvPr/>
        </p:nvCxnSpPr>
        <p:spPr>
          <a:xfrm>
            <a:off x="1105487" y="4401277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31E000E-A0D8-2540-8DAC-59DF7385FEFB}"/>
              </a:ext>
            </a:extLst>
          </p:cNvPr>
          <p:cNvCxnSpPr/>
          <p:nvPr/>
        </p:nvCxnSpPr>
        <p:spPr>
          <a:xfrm>
            <a:off x="1105487" y="4634484"/>
            <a:ext cx="2806886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8D271AC-0B30-084A-AC85-CFFA11AE5310}"/>
              </a:ext>
            </a:extLst>
          </p:cNvPr>
          <p:cNvSpPr txBox="1"/>
          <p:nvPr/>
        </p:nvSpPr>
        <p:spPr>
          <a:xfrm>
            <a:off x="1535117" y="622386"/>
            <a:ext cx="56938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kumimoji="1" lang="zh-TW" altLang="en-US" sz="750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任務名稱</a:t>
            </a:r>
            <a:endParaRPr kumimoji="1" lang="ja-JP" altLang="en-US" sz="750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064BBB38-4EB9-5C43-B754-5E83A6B65443}"/>
              </a:ext>
            </a:extLst>
          </p:cNvPr>
          <p:cNvCxnSpPr/>
          <p:nvPr/>
        </p:nvCxnSpPr>
        <p:spPr>
          <a:xfrm>
            <a:off x="2594411" y="514817"/>
            <a:ext cx="1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B135ED90-D2CC-1E41-BBE8-7E15D64D01B7}"/>
              </a:ext>
            </a:extLst>
          </p:cNvPr>
          <p:cNvCxnSpPr/>
          <p:nvPr/>
        </p:nvCxnSpPr>
        <p:spPr>
          <a:xfrm>
            <a:off x="3912373" y="514817"/>
            <a:ext cx="1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B58494F4-C467-8C4A-BCB8-4BC1FB3E3641}"/>
              </a:ext>
            </a:extLst>
          </p:cNvPr>
          <p:cNvCxnSpPr/>
          <p:nvPr/>
        </p:nvCxnSpPr>
        <p:spPr>
          <a:xfrm>
            <a:off x="3032196" y="514817"/>
            <a:ext cx="1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3C69657F-A028-7040-AF89-F4860BF510FB}"/>
              </a:ext>
            </a:extLst>
          </p:cNvPr>
          <p:cNvCxnSpPr/>
          <p:nvPr/>
        </p:nvCxnSpPr>
        <p:spPr>
          <a:xfrm>
            <a:off x="3469983" y="514817"/>
            <a:ext cx="1" cy="4352873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829316B2-B786-B746-B1CA-4B8D033AC621}"/>
              </a:ext>
            </a:extLst>
          </p:cNvPr>
          <p:cNvGrpSpPr/>
          <p:nvPr/>
        </p:nvGrpSpPr>
        <p:grpSpPr>
          <a:xfrm>
            <a:off x="2528608" y="622386"/>
            <a:ext cx="1399171" cy="207749"/>
            <a:chOff x="2197972" y="579624"/>
            <a:chExt cx="1881465" cy="295306"/>
          </a:xfrm>
        </p:grpSpPr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B45146F4-1D4B-084A-B079-6CC6E8DA2BA8}"/>
                </a:ext>
              </a:extLst>
            </p:cNvPr>
            <p:cNvSpPr txBox="1"/>
            <p:nvPr/>
          </p:nvSpPr>
          <p:spPr>
            <a:xfrm>
              <a:off x="2197972" y="579624"/>
              <a:ext cx="765656" cy="29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kumimoji="1" lang="ja-JP" altLang="en-US" sz="750" kern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開始日</a:t>
              </a:r>
              <a:r>
                <a:rPr kumimoji="1" lang="zh-TW" altLang="en-US" sz="750" kern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期</a:t>
              </a:r>
              <a:endParaRPr kumimoji="1" lang="ja-JP" altLang="en-US" sz="75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7274C795-8A44-2E46-B71F-93BC693A525D}"/>
                </a:ext>
              </a:extLst>
            </p:cNvPr>
            <p:cNvSpPr txBox="1"/>
            <p:nvPr/>
          </p:nvSpPr>
          <p:spPr>
            <a:xfrm>
              <a:off x="2786663" y="579624"/>
              <a:ext cx="765656" cy="29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kumimoji="1" lang="zh-TW" altLang="en-US" sz="750" kern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結束日期</a:t>
              </a:r>
              <a:endParaRPr kumimoji="1" lang="ja-JP" altLang="en-US" sz="75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C722ED14-0471-F647-9705-F7A5DFB46A17}"/>
                </a:ext>
              </a:extLst>
            </p:cNvPr>
            <p:cNvSpPr txBox="1"/>
            <p:nvPr/>
          </p:nvSpPr>
          <p:spPr>
            <a:xfrm>
              <a:off x="3443117" y="579624"/>
              <a:ext cx="636320" cy="29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kumimoji="1" lang="zh-TW" altLang="en-US" sz="750" kern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負責人</a:t>
              </a:r>
              <a:endParaRPr kumimoji="1" lang="ja-JP" altLang="en-US" sz="75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83783580-540D-634C-A393-CBDACDD0E950}"/>
              </a:ext>
            </a:extLst>
          </p:cNvPr>
          <p:cNvCxnSpPr>
            <a:cxnSpLocks/>
          </p:cNvCxnSpPr>
          <p:nvPr/>
        </p:nvCxnSpPr>
        <p:spPr>
          <a:xfrm>
            <a:off x="4050017" y="708992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1417D4FC-C1DE-5C49-AFDB-3E87C9CB9BB3}"/>
              </a:ext>
            </a:extLst>
          </p:cNvPr>
          <p:cNvSpPr txBox="1"/>
          <p:nvPr/>
        </p:nvSpPr>
        <p:spPr>
          <a:xfrm>
            <a:off x="3847185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01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BF06A938-B478-1143-BB88-482EA8EADDCE}"/>
              </a:ext>
            </a:extLst>
          </p:cNvPr>
          <p:cNvCxnSpPr>
            <a:cxnSpLocks/>
          </p:cNvCxnSpPr>
          <p:nvPr/>
        </p:nvCxnSpPr>
        <p:spPr>
          <a:xfrm>
            <a:off x="4462946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E43311E1-F39A-7F45-B53C-AE34DCB6211B}"/>
              </a:ext>
            </a:extLst>
          </p:cNvPr>
          <p:cNvSpPr txBox="1"/>
          <p:nvPr/>
        </p:nvSpPr>
        <p:spPr>
          <a:xfrm>
            <a:off x="4260114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04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73F3908A-37D3-EA47-A0DE-C617050A62E5}"/>
              </a:ext>
            </a:extLst>
          </p:cNvPr>
          <p:cNvCxnSpPr>
            <a:cxnSpLocks/>
          </p:cNvCxnSpPr>
          <p:nvPr/>
        </p:nvCxnSpPr>
        <p:spPr>
          <a:xfrm>
            <a:off x="4187660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DD892743-9975-7446-B83B-7CFED9284314}"/>
              </a:ext>
            </a:extLst>
          </p:cNvPr>
          <p:cNvSpPr txBox="1"/>
          <p:nvPr/>
        </p:nvSpPr>
        <p:spPr>
          <a:xfrm>
            <a:off x="3984828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02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6234A506-206E-864B-BF28-DFF5BC1B0888}"/>
              </a:ext>
            </a:extLst>
          </p:cNvPr>
          <p:cNvCxnSpPr>
            <a:cxnSpLocks/>
          </p:cNvCxnSpPr>
          <p:nvPr/>
        </p:nvCxnSpPr>
        <p:spPr>
          <a:xfrm>
            <a:off x="4325304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27B2F3C8-E514-5145-ADF1-D36A48051595}"/>
              </a:ext>
            </a:extLst>
          </p:cNvPr>
          <p:cNvSpPr txBox="1"/>
          <p:nvPr/>
        </p:nvSpPr>
        <p:spPr>
          <a:xfrm>
            <a:off x="4122471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03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B8855B5B-E5F0-2440-AFF0-377B6A7BCC86}"/>
              </a:ext>
            </a:extLst>
          </p:cNvPr>
          <p:cNvCxnSpPr>
            <a:cxnSpLocks/>
          </p:cNvCxnSpPr>
          <p:nvPr/>
        </p:nvCxnSpPr>
        <p:spPr>
          <a:xfrm>
            <a:off x="4600590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7E9996E0-3708-E343-BFBC-43451E44F128}"/>
              </a:ext>
            </a:extLst>
          </p:cNvPr>
          <p:cNvSpPr txBox="1"/>
          <p:nvPr/>
        </p:nvSpPr>
        <p:spPr>
          <a:xfrm>
            <a:off x="4397757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05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1F88207F-1B7E-CD40-A06C-C5E4FA47997A}"/>
              </a:ext>
            </a:extLst>
          </p:cNvPr>
          <p:cNvCxnSpPr>
            <a:cxnSpLocks/>
          </p:cNvCxnSpPr>
          <p:nvPr/>
        </p:nvCxnSpPr>
        <p:spPr>
          <a:xfrm>
            <a:off x="4738233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E9973DEE-ACAC-2241-B136-325DE936E697}"/>
              </a:ext>
            </a:extLst>
          </p:cNvPr>
          <p:cNvSpPr txBox="1"/>
          <p:nvPr/>
        </p:nvSpPr>
        <p:spPr>
          <a:xfrm>
            <a:off x="4535400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06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B7882E41-3147-2B41-8E95-BE2746B2E5CE}"/>
              </a:ext>
            </a:extLst>
          </p:cNvPr>
          <p:cNvCxnSpPr>
            <a:cxnSpLocks/>
          </p:cNvCxnSpPr>
          <p:nvPr/>
        </p:nvCxnSpPr>
        <p:spPr>
          <a:xfrm>
            <a:off x="4875877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A29FF36E-D5AB-6449-BF13-A8D3ADB8E1D4}"/>
              </a:ext>
            </a:extLst>
          </p:cNvPr>
          <p:cNvSpPr txBox="1"/>
          <p:nvPr/>
        </p:nvSpPr>
        <p:spPr>
          <a:xfrm>
            <a:off x="4673044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07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C0741B01-B627-F743-A429-01C2D7845E9B}"/>
              </a:ext>
            </a:extLst>
          </p:cNvPr>
          <p:cNvCxnSpPr>
            <a:cxnSpLocks/>
          </p:cNvCxnSpPr>
          <p:nvPr/>
        </p:nvCxnSpPr>
        <p:spPr>
          <a:xfrm>
            <a:off x="5013520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3F410B00-D7F5-8143-808D-76F326963EE9}"/>
              </a:ext>
            </a:extLst>
          </p:cNvPr>
          <p:cNvSpPr txBox="1"/>
          <p:nvPr/>
        </p:nvSpPr>
        <p:spPr>
          <a:xfrm>
            <a:off x="4810687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08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62" name="直線コネクタ 161">
            <a:extLst>
              <a:ext uri="{FF2B5EF4-FFF2-40B4-BE49-F238E27FC236}">
                <a16:creationId xmlns:a16="http://schemas.microsoft.com/office/drawing/2014/main" id="{FC063685-D4E2-1144-A764-726291997B83}"/>
              </a:ext>
            </a:extLst>
          </p:cNvPr>
          <p:cNvCxnSpPr>
            <a:cxnSpLocks/>
          </p:cNvCxnSpPr>
          <p:nvPr/>
        </p:nvCxnSpPr>
        <p:spPr>
          <a:xfrm>
            <a:off x="5151164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3E7E1366-FB5B-0145-BB9B-CDD40139228F}"/>
              </a:ext>
            </a:extLst>
          </p:cNvPr>
          <p:cNvSpPr txBox="1"/>
          <p:nvPr/>
        </p:nvSpPr>
        <p:spPr>
          <a:xfrm>
            <a:off x="4948331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09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CBC66920-260B-9D4E-96EE-22CE2BD60B26}"/>
              </a:ext>
            </a:extLst>
          </p:cNvPr>
          <p:cNvCxnSpPr>
            <a:cxnSpLocks/>
          </p:cNvCxnSpPr>
          <p:nvPr/>
        </p:nvCxnSpPr>
        <p:spPr>
          <a:xfrm>
            <a:off x="5288806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AE175FFF-866A-7C4A-8393-1F0631E06689}"/>
              </a:ext>
            </a:extLst>
          </p:cNvPr>
          <p:cNvSpPr txBox="1"/>
          <p:nvPr/>
        </p:nvSpPr>
        <p:spPr>
          <a:xfrm>
            <a:off x="5085974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10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FBA17656-7F0F-4540-8D7C-7A8A4E576BDA}"/>
              </a:ext>
            </a:extLst>
          </p:cNvPr>
          <p:cNvCxnSpPr>
            <a:cxnSpLocks/>
          </p:cNvCxnSpPr>
          <p:nvPr/>
        </p:nvCxnSpPr>
        <p:spPr>
          <a:xfrm>
            <a:off x="5426450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137A46F8-2AD9-BF4B-89E8-4B927D842370}"/>
              </a:ext>
            </a:extLst>
          </p:cNvPr>
          <p:cNvSpPr txBox="1"/>
          <p:nvPr/>
        </p:nvSpPr>
        <p:spPr>
          <a:xfrm>
            <a:off x="5223617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11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68" name="直線コネクタ 167">
            <a:extLst>
              <a:ext uri="{FF2B5EF4-FFF2-40B4-BE49-F238E27FC236}">
                <a16:creationId xmlns:a16="http://schemas.microsoft.com/office/drawing/2014/main" id="{BFA175EB-C597-6046-A96A-0B8CFF3842E5}"/>
              </a:ext>
            </a:extLst>
          </p:cNvPr>
          <p:cNvCxnSpPr>
            <a:cxnSpLocks/>
          </p:cNvCxnSpPr>
          <p:nvPr/>
        </p:nvCxnSpPr>
        <p:spPr>
          <a:xfrm>
            <a:off x="5701736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1D57CA0C-9A7A-F444-B25A-D18843946B32}"/>
              </a:ext>
            </a:extLst>
          </p:cNvPr>
          <p:cNvSpPr txBox="1"/>
          <p:nvPr/>
        </p:nvSpPr>
        <p:spPr>
          <a:xfrm>
            <a:off x="5498904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13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E9BDAA6A-FE56-9444-8239-1199B3122BCF}"/>
              </a:ext>
            </a:extLst>
          </p:cNvPr>
          <p:cNvCxnSpPr>
            <a:cxnSpLocks/>
          </p:cNvCxnSpPr>
          <p:nvPr/>
        </p:nvCxnSpPr>
        <p:spPr>
          <a:xfrm>
            <a:off x="5839379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03F25793-5BEC-A94E-AD72-67A45B09A1DB}"/>
              </a:ext>
            </a:extLst>
          </p:cNvPr>
          <p:cNvSpPr txBox="1"/>
          <p:nvPr/>
        </p:nvSpPr>
        <p:spPr>
          <a:xfrm>
            <a:off x="5636547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14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442BF635-B094-974A-ACF4-0373C9ACF2F1}"/>
              </a:ext>
            </a:extLst>
          </p:cNvPr>
          <p:cNvCxnSpPr>
            <a:cxnSpLocks/>
          </p:cNvCxnSpPr>
          <p:nvPr/>
        </p:nvCxnSpPr>
        <p:spPr>
          <a:xfrm>
            <a:off x="5564093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0F6C6596-6EFF-7146-9990-5A7A658D3068}"/>
              </a:ext>
            </a:extLst>
          </p:cNvPr>
          <p:cNvSpPr txBox="1"/>
          <p:nvPr/>
        </p:nvSpPr>
        <p:spPr>
          <a:xfrm>
            <a:off x="5361260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12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74" name="直線コネクタ 173">
            <a:extLst>
              <a:ext uri="{FF2B5EF4-FFF2-40B4-BE49-F238E27FC236}">
                <a16:creationId xmlns:a16="http://schemas.microsoft.com/office/drawing/2014/main" id="{909E8F9E-429B-644E-8C2D-D846BA8D5786}"/>
              </a:ext>
            </a:extLst>
          </p:cNvPr>
          <p:cNvCxnSpPr>
            <a:cxnSpLocks/>
          </p:cNvCxnSpPr>
          <p:nvPr/>
        </p:nvCxnSpPr>
        <p:spPr>
          <a:xfrm>
            <a:off x="5977023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A712851E-4016-1C4A-8568-BFACC4399071}"/>
              </a:ext>
            </a:extLst>
          </p:cNvPr>
          <p:cNvSpPr txBox="1"/>
          <p:nvPr/>
        </p:nvSpPr>
        <p:spPr>
          <a:xfrm>
            <a:off x="5774190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15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76" name="直線コネクタ 175">
            <a:extLst>
              <a:ext uri="{FF2B5EF4-FFF2-40B4-BE49-F238E27FC236}">
                <a16:creationId xmlns:a16="http://schemas.microsoft.com/office/drawing/2014/main" id="{7F99775F-9E3F-0445-A37D-DA724CA29040}"/>
              </a:ext>
            </a:extLst>
          </p:cNvPr>
          <p:cNvCxnSpPr>
            <a:cxnSpLocks/>
          </p:cNvCxnSpPr>
          <p:nvPr/>
        </p:nvCxnSpPr>
        <p:spPr>
          <a:xfrm>
            <a:off x="6114666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2566F18F-6C6D-B74B-95C1-B87D27FBAF01}"/>
              </a:ext>
            </a:extLst>
          </p:cNvPr>
          <p:cNvSpPr txBox="1"/>
          <p:nvPr/>
        </p:nvSpPr>
        <p:spPr>
          <a:xfrm>
            <a:off x="5911833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16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78" name="直線コネクタ 177">
            <a:extLst>
              <a:ext uri="{FF2B5EF4-FFF2-40B4-BE49-F238E27FC236}">
                <a16:creationId xmlns:a16="http://schemas.microsoft.com/office/drawing/2014/main" id="{363B8D2E-E736-A34B-A518-F672D48A0034}"/>
              </a:ext>
            </a:extLst>
          </p:cNvPr>
          <p:cNvCxnSpPr>
            <a:cxnSpLocks/>
          </p:cNvCxnSpPr>
          <p:nvPr/>
        </p:nvCxnSpPr>
        <p:spPr>
          <a:xfrm>
            <a:off x="6252310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8BDF0815-BCAD-C043-9C3E-7E5362066FFF}"/>
              </a:ext>
            </a:extLst>
          </p:cNvPr>
          <p:cNvSpPr txBox="1"/>
          <p:nvPr/>
        </p:nvSpPr>
        <p:spPr>
          <a:xfrm>
            <a:off x="6049477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17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80" name="直線コネクタ 179">
            <a:extLst>
              <a:ext uri="{FF2B5EF4-FFF2-40B4-BE49-F238E27FC236}">
                <a16:creationId xmlns:a16="http://schemas.microsoft.com/office/drawing/2014/main" id="{0A3F7BDC-1D9C-C04B-BCEF-965F325FEE52}"/>
              </a:ext>
            </a:extLst>
          </p:cNvPr>
          <p:cNvCxnSpPr>
            <a:cxnSpLocks/>
          </p:cNvCxnSpPr>
          <p:nvPr/>
        </p:nvCxnSpPr>
        <p:spPr>
          <a:xfrm>
            <a:off x="6389953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02F5BF3A-CDA7-3542-86E2-9133E4FAF47D}"/>
              </a:ext>
            </a:extLst>
          </p:cNvPr>
          <p:cNvSpPr txBox="1"/>
          <p:nvPr/>
        </p:nvSpPr>
        <p:spPr>
          <a:xfrm>
            <a:off x="6187120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18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4D5C4C93-87E4-4D48-B13C-5DD4FABFD038}"/>
              </a:ext>
            </a:extLst>
          </p:cNvPr>
          <p:cNvCxnSpPr>
            <a:cxnSpLocks/>
          </p:cNvCxnSpPr>
          <p:nvPr/>
        </p:nvCxnSpPr>
        <p:spPr>
          <a:xfrm>
            <a:off x="6527597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F2A3974B-C006-764F-B8C5-A675E128E4E4}"/>
              </a:ext>
            </a:extLst>
          </p:cNvPr>
          <p:cNvSpPr txBox="1"/>
          <p:nvPr/>
        </p:nvSpPr>
        <p:spPr>
          <a:xfrm>
            <a:off x="6324764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19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DD15B077-3C9E-CF47-9D3C-3BDB0FF8BF08}"/>
              </a:ext>
            </a:extLst>
          </p:cNvPr>
          <p:cNvCxnSpPr>
            <a:cxnSpLocks/>
          </p:cNvCxnSpPr>
          <p:nvPr/>
        </p:nvCxnSpPr>
        <p:spPr>
          <a:xfrm>
            <a:off x="6665240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04B4AEC1-12CD-5D4C-9F38-C814E8FDE8E1}"/>
              </a:ext>
            </a:extLst>
          </p:cNvPr>
          <p:cNvSpPr txBox="1"/>
          <p:nvPr/>
        </p:nvSpPr>
        <p:spPr>
          <a:xfrm>
            <a:off x="6462407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20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86" name="直線コネクタ 185">
            <a:extLst>
              <a:ext uri="{FF2B5EF4-FFF2-40B4-BE49-F238E27FC236}">
                <a16:creationId xmlns:a16="http://schemas.microsoft.com/office/drawing/2014/main" id="{9D142C5A-580E-774E-979B-3B359C724D64}"/>
              </a:ext>
            </a:extLst>
          </p:cNvPr>
          <p:cNvCxnSpPr>
            <a:cxnSpLocks/>
          </p:cNvCxnSpPr>
          <p:nvPr/>
        </p:nvCxnSpPr>
        <p:spPr>
          <a:xfrm>
            <a:off x="6802883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C8640F0E-DF5D-1944-95A5-8C1635F2111E}"/>
              </a:ext>
            </a:extLst>
          </p:cNvPr>
          <p:cNvSpPr txBox="1"/>
          <p:nvPr/>
        </p:nvSpPr>
        <p:spPr>
          <a:xfrm>
            <a:off x="6600051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21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0483AB25-8F49-7C44-8BFB-3FC64964BE8B}"/>
              </a:ext>
            </a:extLst>
          </p:cNvPr>
          <p:cNvCxnSpPr>
            <a:cxnSpLocks/>
          </p:cNvCxnSpPr>
          <p:nvPr/>
        </p:nvCxnSpPr>
        <p:spPr>
          <a:xfrm>
            <a:off x="6940526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18C424FB-F09D-7644-A3F1-D5B3076D3DB0}"/>
              </a:ext>
            </a:extLst>
          </p:cNvPr>
          <p:cNvSpPr txBox="1"/>
          <p:nvPr/>
        </p:nvSpPr>
        <p:spPr>
          <a:xfrm>
            <a:off x="6737694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22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C02081BD-09D4-2C48-8588-E4B601D5D289}"/>
              </a:ext>
            </a:extLst>
          </p:cNvPr>
          <p:cNvCxnSpPr>
            <a:cxnSpLocks/>
          </p:cNvCxnSpPr>
          <p:nvPr/>
        </p:nvCxnSpPr>
        <p:spPr>
          <a:xfrm>
            <a:off x="7078170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74C40833-17AE-D242-B2FE-D1D486EC5C38}"/>
              </a:ext>
            </a:extLst>
          </p:cNvPr>
          <p:cNvSpPr txBox="1"/>
          <p:nvPr/>
        </p:nvSpPr>
        <p:spPr>
          <a:xfrm>
            <a:off x="6875337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23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013AEA98-8358-3247-B3EE-463424E2F281}"/>
              </a:ext>
            </a:extLst>
          </p:cNvPr>
          <p:cNvCxnSpPr>
            <a:cxnSpLocks/>
          </p:cNvCxnSpPr>
          <p:nvPr/>
        </p:nvCxnSpPr>
        <p:spPr>
          <a:xfrm>
            <a:off x="7215813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E0E3B14C-E9F4-2946-A12B-FB0F5390751F}"/>
              </a:ext>
            </a:extLst>
          </p:cNvPr>
          <p:cNvSpPr txBox="1"/>
          <p:nvPr/>
        </p:nvSpPr>
        <p:spPr>
          <a:xfrm>
            <a:off x="7012980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24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94" name="直線コネクタ 193">
            <a:extLst>
              <a:ext uri="{FF2B5EF4-FFF2-40B4-BE49-F238E27FC236}">
                <a16:creationId xmlns:a16="http://schemas.microsoft.com/office/drawing/2014/main" id="{8462DB63-30C1-4744-A8D5-3B7B0EADA3AC}"/>
              </a:ext>
            </a:extLst>
          </p:cNvPr>
          <p:cNvCxnSpPr>
            <a:cxnSpLocks/>
          </p:cNvCxnSpPr>
          <p:nvPr/>
        </p:nvCxnSpPr>
        <p:spPr>
          <a:xfrm>
            <a:off x="7353457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FD72DFBD-E3AE-A248-9C87-9CBCB3C76897}"/>
              </a:ext>
            </a:extLst>
          </p:cNvPr>
          <p:cNvSpPr txBox="1"/>
          <p:nvPr/>
        </p:nvSpPr>
        <p:spPr>
          <a:xfrm>
            <a:off x="7150624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25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96" name="直線コネクタ 195">
            <a:extLst>
              <a:ext uri="{FF2B5EF4-FFF2-40B4-BE49-F238E27FC236}">
                <a16:creationId xmlns:a16="http://schemas.microsoft.com/office/drawing/2014/main" id="{50B871A6-4CD2-FF40-8294-8645384E3C66}"/>
              </a:ext>
            </a:extLst>
          </p:cNvPr>
          <p:cNvCxnSpPr>
            <a:cxnSpLocks/>
          </p:cNvCxnSpPr>
          <p:nvPr/>
        </p:nvCxnSpPr>
        <p:spPr>
          <a:xfrm>
            <a:off x="7491100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FF47C7F7-9FBB-1E49-BBBC-1C2AB2D0E5A0}"/>
              </a:ext>
            </a:extLst>
          </p:cNvPr>
          <p:cNvSpPr txBox="1"/>
          <p:nvPr/>
        </p:nvSpPr>
        <p:spPr>
          <a:xfrm>
            <a:off x="7288267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26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C73A835D-B5F4-B549-BA67-30B562EE1E8E}"/>
              </a:ext>
            </a:extLst>
          </p:cNvPr>
          <p:cNvCxnSpPr>
            <a:cxnSpLocks/>
          </p:cNvCxnSpPr>
          <p:nvPr/>
        </p:nvCxnSpPr>
        <p:spPr>
          <a:xfrm>
            <a:off x="7628744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688FFDCA-E784-1A42-8377-8A200079DA9E}"/>
              </a:ext>
            </a:extLst>
          </p:cNvPr>
          <p:cNvSpPr txBox="1"/>
          <p:nvPr/>
        </p:nvSpPr>
        <p:spPr>
          <a:xfrm>
            <a:off x="7425911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27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00" name="直線コネクタ 199">
            <a:extLst>
              <a:ext uri="{FF2B5EF4-FFF2-40B4-BE49-F238E27FC236}">
                <a16:creationId xmlns:a16="http://schemas.microsoft.com/office/drawing/2014/main" id="{A1144C24-3DB6-F541-B7E8-9115FBEDF33E}"/>
              </a:ext>
            </a:extLst>
          </p:cNvPr>
          <p:cNvCxnSpPr>
            <a:cxnSpLocks/>
          </p:cNvCxnSpPr>
          <p:nvPr/>
        </p:nvCxnSpPr>
        <p:spPr>
          <a:xfrm>
            <a:off x="7766387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699A2742-F170-D848-AACE-2979C7FE5348}"/>
              </a:ext>
            </a:extLst>
          </p:cNvPr>
          <p:cNvSpPr txBox="1"/>
          <p:nvPr/>
        </p:nvSpPr>
        <p:spPr>
          <a:xfrm>
            <a:off x="7563554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28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02" name="直線コネクタ 201">
            <a:extLst>
              <a:ext uri="{FF2B5EF4-FFF2-40B4-BE49-F238E27FC236}">
                <a16:creationId xmlns:a16="http://schemas.microsoft.com/office/drawing/2014/main" id="{56E95E59-8F63-BD41-8624-F6DFDE58AF04}"/>
              </a:ext>
            </a:extLst>
          </p:cNvPr>
          <p:cNvCxnSpPr>
            <a:cxnSpLocks/>
          </p:cNvCxnSpPr>
          <p:nvPr/>
        </p:nvCxnSpPr>
        <p:spPr>
          <a:xfrm>
            <a:off x="7904030" y="700997"/>
            <a:ext cx="0" cy="415867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C96C9552-D370-3E42-93B0-F862A6A9B90D}"/>
              </a:ext>
            </a:extLst>
          </p:cNvPr>
          <p:cNvSpPr txBox="1"/>
          <p:nvPr/>
        </p:nvSpPr>
        <p:spPr>
          <a:xfrm>
            <a:off x="7701198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29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C42A1CB3-EA65-6B4D-AD79-2E618198FCDC}"/>
              </a:ext>
            </a:extLst>
          </p:cNvPr>
          <p:cNvSpPr txBox="1"/>
          <p:nvPr/>
        </p:nvSpPr>
        <p:spPr>
          <a:xfrm>
            <a:off x="7838841" y="724436"/>
            <a:ext cx="268022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30</a:t>
            </a:r>
            <a:endParaRPr kumimoji="1" lang="ja-JP" altLang="en-US" sz="525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D1FD790C-3CD7-2145-86C5-7470800B9C0E}"/>
              </a:ext>
            </a:extLst>
          </p:cNvPr>
          <p:cNvSpPr txBox="1"/>
          <p:nvPr/>
        </p:nvSpPr>
        <p:spPr>
          <a:xfrm>
            <a:off x="5713159" y="523683"/>
            <a:ext cx="527709" cy="1731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342900"/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2018</a:t>
            </a:r>
            <a:r>
              <a:rPr kumimoji="1" lang="ja-JP" altLang="en-US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年</a:t>
            </a:r>
            <a:r>
              <a:rPr kumimoji="1" lang="en-US" altLang="ja-JP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6</a:t>
            </a:r>
            <a:r>
              <a:rPr kumimoji="1" lang="ja-JP" altLang="en-US" sz="525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月</a:t>
            </a: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6B5E8DFE-0B25-BD41-B197-12AE092591EA}"/>
              </a:ext>
            </a:extLst>
          </p:cNvPr>
          <p:cNvCxnSpPr>
            <a:cxnSpLocks/>
          </p:cNvCxnSpPr>
          <p:nvPr/>
        </p:nvCxnSpPr>
        <p:spPr>
          <a:xfrm>
            <a:off x="3907769" y="701846"/>
            <a:ext cx="4126193" cy="0"/>
          </a:xfrm>
          <a:prstGeom prst="line">
            <a:avLst/>
          </a:prstGeom>
          <a:ln w="127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037EF6C-B793-1248-8DCC-CF1A2C9911D8}"/>
              </a:ext>
            </a:extLst>
          </p:cNvPr>
          <p:cNvSpPr txBox="1"/>
          <p:nvPr/>
        </p:nvSpPr>
        <p:spPr>
          <a:xfrm>
            <a:off x="1204731" y="178905"/>
            <a:ext cx="7665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kumimoji="1" lang="en-US" altLang="ja-JP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40_</a:t>
            </a:r>
            <a:r>
              <a:rPr kumimoji="1" lang="zh-TW" altLang="en-US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甘特圖</a:t>
            </a:r>
            <a:endParaRPr kumimoji="1" lang="ja-JP" altLang="en-US" sz="900" b="1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9" name="正方形/長方形 268">
            <a:extLst>
              <a:ext uri="{FF2B5EF4-FFF2-40B4-BE49-F238E27FC236}">
                <a16:creationId xmlns:a16="http://schemas.microsoft.com/office/drawing/2014/main" id="{E1AA404F-FEEC-AC40-B98D-C9152F71180F}"/>
              </a:ext>
            </a:extLst>
          </p:cNvPr>
          <p:cNvSpPr/>
          <p:nvPr/>
        </p:nvSpPr>
        <p:spPr>
          <a:xfrm>
            <a:off x="1110216" y="512109"/>
            <a:ext cx="6923569" cy="4355581"/>
          </a:xfrm>
          <a:prstGeom prst="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C92F5F0A-C85A-B04A-8013-ED0623C74CF6}"/>
              </a:ext>
            </a:extLst>
          </p:cNvPr>
          <p:cNvCxnSpPr/>
          <p:nvPr/>
        </p:nvCxnSpPr>
        <p:spPr>
          <a:xfrm>
            <a:off x="1105488" y="903168"/>
            <a:ext cx="6928474" cy="0"/>
          </a:xfrm>
          <a:prstGeom prst="line">
            <a:avLst/>
          </a:prstGeom>
          <a:ln w="1905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2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537CE1C-04A8-3343-868E-117BDA88E807}"/>
              </a:ext>
            </a:extLst>
          </p:cNvPr>
          <p:cNvSpPr/>
          <p:nvPr/>
        </p:nvSpPr>
        <p:spPr>
          <a:xfrm>
            <a:off x="1110216" y="512109"/>
            <a:ext cx="6923569" cy="4355581"/>
          </a:xfrm>
          <a:prstGeom prst="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DB019B-B9F5-E944-BA88-A2E3F8792253}"/>
              </a:ext>
            </a:extLst>
          </p:cNvPr>
          <p:cNvSpPr txBox="1"/>
          <p:nvPr/>
        </p:nvSpPr>
        <p:spPr>
          <a:xfrm>
            <a:off x="1204731" y="178905"/>
            <a:ext cx="13131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kumimoji="1" lang="en-US" altLang="ja-JP" sz="9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57_Will/Can/Must</a:t>
            </a:r>
            <a:endParaRPr kumimoji="1" lang="ja-JP" altLang="en-US" sz="900" b="1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4B3BB2B0-C416-1D44-A845-6F500C0D07FB}"/>
              </a:ext>
            </a:extLst>
          </p:cNvPr>
          <p:cNvSpPr/>
          <p:nvPr/>
        </p:nvSpPr>
        <p:spPr>
          <a:xfrm>
            <a:off x="3253979" y="727365"/>
            <a:ext cx="2636044" cy="2636044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9B35D944-091A-E043-A9EE-A58B82D80F06}"/>
              </a:ext>
            </a:extLst>
          </p:cNvPr>
          <p:cNvSpPr/>
          <p:nvPr/>
        </p:nvSpPr>
        <p:spPr>
          <a:xfrm>
            <a:off x="4018432" y="2045388"/>
            <a:ext cx="2636044" cy="2636044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4A8E9B7F-428C-6547-A55A-1B8E673542EE}"/>
              </a:ext>
            </a:extLst>
          </p:cNvPr>
          <p:cNvSpPr/>
          <p:nvPr/>
        </p:nvSpPr>
        <p:spPr>
          <a:xfrm>
            <a:off x="2489526" y="2045388"/>
            <a:ext cx="2636044" cy="2636044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3216D1E-720C-F846-BE9C-D905C0E2617D}"/>
              </a:ext>
            </a:extLst>
          </p:cNvPr>
          <p:cNvGrpSpPr/>
          <p:nvPr/>
        </p:nvGrpSpPr>
        <p:grpSpPr>
          <a:xfrm>
            <a:off x="2489526" y="4287946"/>
            <a:ext cx="744212" cy="393485"/>
            <a:chOff x="2176367" y="5325146"/>
            <a:chExt cx="992283" cy="524647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2989A567-A40D-B544-9B5B-F05B27BB009A}"/>
                </a:ext>
              </a:extLst>
            </p:cNvPr>
            <p:cNvSpPr/>
            <p:nvPr/>
          </p:nvSpPr>
          <p:spPr>
            <a:xfrm>
              <a:off x="2176367" y="5325146"/>
              <a:ext cx="992283" cy="524647"/>
            </a:xfrm>
            <a:prstGeom prst="roundRect">
              <a:avLst>
                <a:gd name="adj" fmla="val 7589"/>
              </a:avLst>
            </a:prstGeom>
            <a:solidFill>
              <a:srgbClr val="E880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 sz="1350" kern="12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85D666E-34AF-F844-95AF-3FC63DD117A4}"/>
                </a:ext>
              </a:extLst>
            </p:cNvPr>
            <p:cNvSpPr txBox="1"/>
            <p:nvPr/>
          </p:nvSpPr>
          <p:spPr>
            <a:xfrm>
              <a:off x="2308946" y="5372026"/>
              <a:ext cx="727123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kumimoji="1" lang="en-US" altLang="ja-JP" sz="1500" kern="1200" dirty="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Can</a:t>
              </a:r>
              <a:endParaRPr kumimoji="1" lang="ja-JP" altLang="en-US" sz="1500" kern="12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AD0EA2E-BF15-8848-BBFF-D434D3A9387C}"/>
              </a:ext>
            </a:extLst>
          </p:cNvPr>
          <p:cNvGrpSpPr/>
          <p:nvPr/>
        </p:nvGrpSpPr>
        <p:grpSpPr>
          <a:xfrm>
            <a:off x="5910264" y="4289848"/>
            <a:ext cx="744212" cy="393485"/>
            <a:chOff x="2176367" y="5325146"/>
            <a:chExt cx="992283" cy="524647"/>
          </a:xfrm>
        </p:grpSpPr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149AE85C-351A-CE48-9335-38A3BD8E8136}"/>
                </a:ext>
              </a:extLst>
            </p:cNvPr>
            <p:cNvSpPr/>
            <p:nvPr/>
          </p:nvSpPr>
          <p:spPr>
            <a:xfrm>
              <a:off x="2176367" y="5325146"/>
              <a:ext cx="992283" cy="524647"/>
            </a:xfrm>
            <a:prstGeom prst="roundRect">
              <a:avLst>
                <a:gd name="adj" fmla="val 7589"/>
              </a:avLst>
            </a:prstGeom>
            <a:solidFill>
              <a:srgbClr val="E880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 sz="1350" kern="12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4D65675-9CE4-EE45-9BB9-EB9C782A31C6}"/>
                </a:ext>
              </a:extLst>
            </p:cNvPr>
            <p:cNvSpPr txBox="1"/>
            <p:nvPr/>
          </p:nvSpPr>
          <p:spPr>
            <a:xfrm>
              <a:off x="2251239" y="5372026"/>
              <a:ext cx="842539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kumimoji="1" lang="en-US" altLang="ja-JP" sz="1500" kern="1200" dirty="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Must</a:t>
              </a:r>
              <a:endParaRPr kumimoji="1" lang="ja-JP" altLang="en-US" sz="1500" kern="12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04D529C-4F63-4A41-AA19-245EF6DE8A89}"/>
              </a:ext>
            </a:extLst>
          </p:cNvPr>
          <p:cNvGrpSpPr/>
          <p:nvPr/>
        </p:nvGrpSpPr>
        <p:grpSpPr>
          <a:xfrm>
            <a:off x="3253979" y="727366"/>
            <a:ext cx="744212" cy="393485"/>
            <a:chOff x="2176367" y="5325146"/>
            <a:chExt cx="992283" cy="524647"/>
          </a:xfrm>
        </p:grpSpPr>
        <p:sp>
          <p:nvSpPr>
            <p:cNvPr id="14" name="角丸四角形 13">
              <a:extLst>
                <a:ext uri="{FF2B5EF4-FFF2-40B4-BE49-F238E27FC236}">
                  <a16:creationId xmlns:a16="http://schemas.microsoft.com/office/drawing/2014/main" id="{B6748EA4-B246-6447-AE0A-6339A56F88AA}"/>
                </a:ext>
              </a:extLst>
            </p:cNvPr>
            <p:cNvSpPr/>
            <p:nvPr/>
          </p:nvSpPr>
          <p:spPr>
            <a:xfrm>
              <a:off x="2176367" y="5325146"/>
              <a:ext cx="992283" cy="524647"/>
            </a:xfrm>
            <a:prstGeom prst="roundRect">
              <a:avLst>
                <a:gd name="adj" fmla="val 7589"/>
              </a:avLst>
            </a:prstGeom>
            <a:solidFill>
              <a:srgbClr val="E880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 sz="1350" kern="12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074C808-3B0B-C641-A0FB-42FF9679AD86}"/>
                </a:ext>
              </a:extLst>
            </p:cNvPr>
            <p:cNvSpPr txBox="1"/>
            <p:nvPr/>
          </p:nvSpPr>
          <p:spPr>
            <a:xfrm>
              <a:off x="2324976" y="5372026"/>
              <a:ext cx="695064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kumimoji="1" lang="en-US" altLang="ja-JP" sz="1500" kern="1200" dirty="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Will</a:t>
              </a:r>
              <a:endParaRPr kumimoji="1" lang="ja-JP" altLang="en-US" sz="1500" kern="12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16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E896213E-90A0-46DC-A953-8A78785F864D}"/>
              </a:ext>
            </a:extLst>
          </p:cNvPr>
          <p:cNvSpPr/>
          <p:nvPr/>
        </p:nvSpPr>
        <p:spPr>
          <a:xfrm>
            <a:off x="2159732" y="339502"/>
            <a:ext cx="4824536" cy="4587032"/>
          </a:xfrm>
          <a:prstGeom prst="ellipse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  <a:sym typeface="Arial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391787" y="1140589"/>
            <a:ext cx="436042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還有更多</a:t>
            </a:r>
            <a:endParaRPr lang="en-US" altLang="zh-TW" sz="6000" b="1" kern="12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好玩好用</a:t>
            </a:r>
            <a:endParaRPr lang="en-US" altLang="zh-TW" sz="6000" b="1" kern="12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  的圖表喔！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96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059832" y="1397677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  <a:sym typeface="Arial"/>
              </a:rPr>
              <a:t> 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5" name="Shape 68"/>
          <p:cNvSpPr txBox="1">
            <a:spLocks/>
          </p:cNvSpPr>
          <p:nvPr/>
        </p:nvSpPr>
        <p:spPr>
          <a:xfrm>
            <a:off x="1189483" y="2859782"/>
            <a:ext cx="6822346" cy="6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▣"/>
              <a:defRPr sz="24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□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■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●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○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■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●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○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■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tabLst/>
              <a:defRPr/>
            </a:pPr>
            <a:endParaRPr kumimoji="0" lang="en-US" altLang="zh-TW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Montserrat"/>
              <a:sym typeface="Montserrat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AC82255-AAB3-4DDE-9609-814F5DA56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文本框 1">
            <a:extLst>
              <a:ext uri="{FF2B5EF4-FFF2-40B4-BE49-F238E27FC236}">
                <a16:creationId xmlns:a16="http://schemas.microsoft.com/office/drawing/2014/main" id="{080A31F6-3756-4897-8631-05C544ACD606}"/>
              </a:ext>
            </a:extLst>
          </p:cNvPr>
          <p:cNvSpPr txBox="1"/>
          <p:nvPr/>
        </p:nvSpPr>
        <p:spPr>
          <a:xfrm>
            <a:off x="-19597" y="605236"/>
            <a:ext cx="9143999" cy="1107996"/>
          </a:xfrm>
          <a:prstGeom prst="rect">
            <a:avLst/>
          </a:prstGeom>
          <a:solidFill>
            <a:srgbClr val="91969B">
              <a:lumMod val="50000"/>
              <a:alpha val="70000"/>
            </a:srgb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kern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關於</a:t>
            </a:r>
            <a:r>
              <a:rPr lang="zh-TW" altLang="en-US" sz="6600" b="1" kern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這門課程</a:t>
            </a:r>
            <a:r>
              <a:rPr lang="en-US" altLang="zh-TW" sz="6600" b="1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……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249A1163-EEFD-4560-B7F2-CDEDC2D4D8CE}"/>
              </a:ext>
            </a:extLst>
          </p:cNvPr>
          <p:cNvSpPr/>
          <p:nvPr/>
        </p:nvSpPr>
        <p:spPr>
          <a:xfrm>
            <a:off x="1580185" y="494455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zh-TW" altLang="en-US" sz="4800" b="1" kern="1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這堂課程的學習地圖</a:t>
            </a:r>
          </a:p>
        </p:txBody>
      </p:sp>
      <p:sp>
        <p:nvSpPr>
          <p:cNvPr id="11" name="投影片編號版面配置區 2">
            <a:extLst>
              <a:ext uri="{FF2B5EF4-FFF2-40B4-BE49-F238E27FC236}">
                <a16:creationId xmlns:a16="http://schemas.microsoft.com/office/drawing/2014/main" id="{5760E522-4421-4563-81C8-4F5DE386A4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88362" y="5810975"/>
            <a:ext cx="1577340" cy="161583"/>
          </a:xfrm>
        </p:spPr>
        <p:txBody>
          <a:bodyPr/>
          <a:lstStyle/>
          <a:p>
            <a:pPr marL="0" marR="0" lvl="0" indent="0" algn="r" defTabSz="6857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altLang="zh-TW" sz="105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r" defTabSz="6857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TW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6B6A9BB-186A-429B-B502-086FE5C96365}"/>
              </a:ext>
            </a:extLst>
          </p:cNvPr>
          <p:cNvSpPr/>
          <p:nvPr/>
        </p:nvSpPr>
        <p:spPr>
          <a:xfrm>
            <a:off x="3587614" y="1404305"/>
            <a:ext cx="1851789" cy="2421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5134" b="1" dirty="0">
                <a:solidFill>
                  <a:prstClr val="white">
                    <a:lumMod val="75000"/>
                  </a:prstClr>
                </a:solidFill>
                <a:latin typeface="Cataneo BT" panose="03020802040502060804" pitchFamily="66" charset="0"/>
                <a:ea typeface="Ebrima" panose="02000000000000000000" pitchFamily="2" charset="0"/>
                <a:cs typeface="Ebrima" panose="02000000000000000000" pitchFamily="2" charset="0"/>
                <a:sym typeface="Helvetica Neue"/>
              </a:rPr>
              <a:t>12</a:t>
            </a:r>
            <a:endParaRPr kumimoji="0" lang="zh-TW" altLang="en-US" sz="2531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BA7E376-6EC6-4863-BA08-9F42F644F588}"/>
              </a:ext>
            </a:extLst>
          </p:cNvPr>
          <p:cNvSpPr/>
          <p:nvPr/>
        </p:nvSpPr>
        <p:spPr>
          <a:xfrm>
            <a:off x="1020576" y="1396745"/>
            <a:ext cx="1119217" cy="2421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134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taneo BT" panose="03020802040502060804" pitchFamily="66" charset="0"/>
                <a:ea typeface="Ebrima" panose="02000000000000000000" pitchFamily="2" charset="0"/>
                <a:cs typeface="Ebrima" panose="02000000000000000000" pitchFamily="2" charset="0"/>
                <a:sym typeface="Helvetica Neue"/>
              </a:rPr>
              <a:t>3</a:t>
            </a:r>
            <a:endParaRPr kumimoji="0" lang="zh-TW" altLang="en-US" sz="2531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C4EEE7F-13DF-4192-A79D-A29F4D04F712}"/>
              </a:ext>
            </a:extLst>
          </p:cNvPr>
          <p:cNvSpPr txBox="1"/>
          <p:nvPr/>
        </p:nvSpPr>
        <p:spPr>
          <a:xfrm>
            <a:off x="113406" y="3559674"/>
            <a:ext cx="2933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kern="1200" dirty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階段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E82814C-227F-4980-8201-DAD052C8DF0F}"/>
              </a:ext>
            </a:extLst>
          </p:cNvPr>
          <p:cNvSpPr txBox="1"/>
          <p:nvPr/>
        </p:nvSpPr>
        <p:spPr>
          <a:xfrm>
            <a:off x="2975806" y="3567325"/>
            <a:ext cx="2933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kern="1200" dirty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週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  <a:sym typeface="Arial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0709D4A-0C84-4EF5-B896-07E64FC1D69B}"/>
              </a:ext>
            </a:extLst>
          </p:cNvPr>
          <p:cNvSpPr txBox="1"/>
          <p:nvPr/>
        </p:nvSpPr>
        <p:spPr>
          <a:xfrm>
            <a:off x="5799001" y="3559674"/>
            <a:ext cx="2933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kern="1200" noProof="0" dirty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D789D5-59DD-42A3-9A8A-D4EA30BEDA54}"/>
              </a:ext>
            </a:extLst>
          </p:cNvPr>
          <p:cNvSpPr/>
          <p:nvPr/>
        </p:nvSpPr>
        <p:spPr>
          <a:xfrm>
            <a:off x="6218251" y="1361098"/>
            <a:ext cx="2137124" cy="2421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5134" b="1" dirty="0">
                <a:solidFill>
                  <a:prstClr val="white">
                    <a:lumMod val="75000"/>
                  </a:prstClr>
                </a:solidFill>
                <a:latin typeface="Cataneo BT" panose="03020802040502060804" pitchFamily="66" charset="0"/>
                <a:ea typeface="Ebrima" panose="02000000000000000000" pitchFamily="2" charset="0"/>
                <a:cs typeface="Ebrima" panose="02000000000000000000" pitchFamily="2" charset="0"/>
                <a:sym typeface="Helvetica Neue"/>
              </a:rPr>
              <a:t>24</a:t>
            </a:r>
            <a:endParaRPr kumimoji="0" lang="zh-TW" altLang="en-US" sz="2531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5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/>
      <p:bldP spid="20" grpId="0"/>
      <p:bldP spid="21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565795" y="2180954"/>
            <a:ext cx="2295417" cy="2255330"/>
          </a:xfrm>
          <a:prstGeom prst="ellipse">
            <a:avLst/>
          </a:prstGeom>
          <a:solidFill>
            <a:srgbClr val="FFB4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  <a:sym typeface="Arial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87943F4-0D45-476B-A746-86EA88B6F0DA}"/>
              </a:ext>
            </a:extLst>
          </p:cNvPr>
          <p:cNvSpPr txBox="1"/>
          <p:nvPr/>
        </p:nvSpPr>
        <p:spPr>
          <a:xfrm>
            <a:off x="851795" y="2644023"/>
            <a:ext cx="1713210" cy="1162097"/>
          </a:xfrm>
          <a:prstGeom prst="rect">
            <a:avLst/>
          </a:prstGeom>
          <a:solidFill>
            <a:srgbClr val="FFB46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algn="ctr" defTabSz="308049" hangingPunct="0">
              <a:defRPr/>
            </a:pPr>
            <a:r>
              <a:rPr lang="zh-TW" altLang="en-US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學習生涯篇</a:t>
            </a:r>
          </a:p>
          <a:p>
            <a:pPr algn="ctr" defTabSz="308049" hangingPunct="0">
              <a:defRPr/>
            </a:pPr>
            <a:r>
              <a:rPr lang="en-US" altLang="zh-TW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(</a:t>
            </a:r>
            <a:r>
              <a:rPr lang="zh-TW" altLang="en-US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找到自己的</a:t>
            </a:r>
            <a:endParaRPr lang="en-US" altLang="zh-TW" sz="2400" b="1" kern="1200" dirty="0">
              <a:latin typeface="Microsoft YaHei" panose="020B0503020204020204" pitchFamily="34" charset="-122"/>
              <a:ea typeface="Microsoft YaHei" panose="020B0503020204020204" pitchFamily="34" charset="-122"/>
              <a:cs typeface="Helvetica Neue"/>
              <a:sym typeface="Helvetica Neue"/>
            </a:endParaRPr>
          </a:p>
          <a:p>
            <a:pPr algn="ctr" defTabSz="308049" hangingPunct="0">
              <a:defRPr/>
            </a:pPr>
            <a:r>
              <a:rPr lang="zh-TW" altLang="en-US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成功途徑</a:t>
            </a:r>
            <a:r>
              <a:rPr lang="en-US" altLang="zh-TW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)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9546C51-36BF-482F-8282-D505B9E7CD89}"/>
              </a:ext>
            </a:extLst>
          </p:cNvPr>
          <p:cNvSpPr/>
          <p:nvPr/>
        </p:nvSpPr>
        <p:spPr>
          <a:xfrm>
            <a:off x="3424290" y="2162604"/>
            <a:ext cx="2295417" cy="2255330"/>
          </a:xfrm>
          <a:prstGeom prst="ellipse">
            <a:avLst/>
          </a:prstGeom>
          <a:solidFill>
            <a:srgbClr val="FFB4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  <a:sym typeface="Arial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6485B606-25E2-4F71-974F-9BA50234DB52}"/>
              </a:ext>
            </a:extLst>
          </p:cNvPr>
          <p:cNvSpPr/>
          <p:nvPr/>
        </p:nvSpPr>
        <p:spPr>
          <a:xfrm>
            <a:off x="6246934" y="2179553"/>
            <a:ext cx="2295417" cy="2255330"/>
          </a:xfrm>
          <a:prstGeom prst="ellipse">
            <a:avLst/>
          </a:prstGeom>
          <a:solidFill>
            <a:srgbClr val="FFB4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  <a:sym typeface="Arial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1462FF8-F2BF-47DB-8EDE-67D460B70F40}"/>
              </a:ext>
            </a:extLst>
          </p:cNvPr>
          <p:cNvSpPr txBox="1"/>
          <p:nvPr/>
        </p:nvSpPr>
        <p:spPr>
          <a:xfrm>
            <a:off x="3635897" y="2644023"/>
            <a:ext cx="1872208" cy="1200329"/>
          </a:xfrm>
          <a:prstGeom prst="rect">
            <a:avLst/>
          </a:prstGeom>
          <a:solidFill>
            <a:srgbClr val="FFB468"/>
          </a:solidFill>
        </p:spPr>
        <p:txBody>
          <a:bodyPr wrap="square" rtlCol="0">
            <a:spAutoFit/>
          </a:bodyPr>
          <a:lstStyle/>
          <a:p>
            <a:pPr algn="ctr" defTabSz="308049" hangingPunct="0">
              <a:defRPr/>
            </a:pPr>
            <a:r>
              <a:rPr lang="zh-TW" altLang="en-US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做決定篇 </a:t>
            </a:r>
            <a:endParaRPr lang="en-US" altLang="zh-TW" sz="2400" b="1" kern="1200" dirty="0">
              <a:latin typeface="Microsoft YaHei" panose="020B0503020204020204" pitchFamily="34" charset="-122"/>
              <a:ea typeface="Microsoft YaHei" panose="020B0503020204020204" pitchFamily="34" charset="-122"/>
              <a:cs typeface="Helvetica Neue"/>
              <a:sym typeface="Helvetica Neue"/>
            </a:endParaRPr>
          </a:p>
          <a:p>
            <a:pPr algn="ctr" defTabSz="308049" hangingPunct="0">
              <a:defRPr/>
            </a:pPr>
            <a:r>
              <a:rPr lang="en-US" altLang="zh-TW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(</a:t>
            </a:r>
            <a:r>
              <a:rPr lang="zh-TW" altLang="en-US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釐清思緒化解困難習題</a:t>
            </a:r>
            <a:r>
              <a:rPr lang="en-US" altLang="zh-TW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)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D0805C4-E39B-437F-9D94-345C761B6AFD}"/>
              </a:ext>
            </a:extLst>
          </p:cNvPr>
          <p:cNvSpPr txBox="1"/>
          <p:nvPr/>
        </p:nvSpPr>
        <p:spPr>
          <a:xfrm>
            <a:off x="6598147" y="2870984"/>
            <a:ext cx="1592984" cy="792765"/>
          </a:xfrm>
          <a:prstGeom prst="rect">
            <a:avLst/>
          </a:prstGeom>
          <a:solidFill>
            <a:srgbClr val="FFB46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algn="ctr" defTabSz="308049" hangingPunct="0">
              <a:defRPr/>
            </a:pPr>
            <a:r>
              <a:rPr lang="zh-TW" altLang="en-US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期末成果</a:t>
            </a:r>
            <a:endParaRPr lang="en-US" altLang="zh-TW" sz="2400" b="1" kern="1200" dirty="0">
              <a:latin typeface="Microsoft YaHei" panose="020B0503020204020204" pitchFamily="34" charset="-122"/>
              <a:ea typeface="Microsoft YaHei" panose="020B0503020204020204" pitchFamily="34" charset="-122"/>
              <a:cs typeface="Helvetica Neue"/>
              <a:sym typeface="Helvetica Neue"/>
            </a:endParaRPr>
          </a:p>
          <a:p>
            <a:pPr algn="ctr" defTabSz="308049" hangingPunct="0">
              <a:defRPr/>
            </a:pPr>
            <a:r>
              <a:rPr lang="zh-TW" altLang="en-US" sz="24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Neue"/>
                <a:sym typeface="Helvetica Neue"/>
              </a:rPr>
              <a:t>發表與回饋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9A1163-EEFD-4560-B7F2-CDEDC2D4D8CE}"/>
              </a:ext>
            </a:extLst>
          </p:cNvPr>
          <p:cNvSpPr/>
          <p:nvPr/>
        </p:nvSpPr>
        <p:spPr>
          <a:xfrm>
            <a:off x="3119066" y="494455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zh-TW" altLang="en-US" sz="4800" b="1" kern="12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學習地圖</a:t>
            </a:r>
          </a:p>
        </p:txBody>
      </p:sp>
    </p:spTree>
    <p:extLst>
      <p:ext uri="{BB962C8B-B14F-4D97-AF65-F5344CB8AC3E}">
        <p14:creationId xmlns:p14="http://schemas.microsoft.com/office/powerpoint/2010/main" val="20510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3">
            <a:extLst>
              <a:ext uri="{FF2B5EF4-FFF2-40B4-BE49-F238E27FC236}">
                <a16:creationId xmlns:a16="http://schemas.microsoft.com/office/drawing/2014/main" id="{BF1B357F-E65D-438B-B019-1574C074DB2B}"/>
              </a:ext>
            </a:extLst>
          </p:cNvPr>
          <p:cNvSpPr txBox="1"/>
          <p:nvPr/>
        </p:nvSpPr>
        <p:spPr>
          <a:xfrm>
            <a:off x="2497668" y="4011910"/>
            <a:ext cx="3676982" cy="720507"/>
          </a:xfrm>
          <a:prstGeom prst="roundRect">
            <a:avLst>
              <a:gd name="adj" fmla="val 32463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514323"/>
            <a:r>
              <a:rPr lang="zh-TW" altLang="en-US" sz="32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吳佳真 </a:t>
            </a:r>
            <a:r>
              <a:rPr lang="en-US" altLang="zh-TW" sz="32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SOPHIA</a:t>
            </a:r>
            <a:endParaRPr lang="zh-CN" altLang="en-US" sz="3200" b="1" kern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ADA0A37-BD7A-45F6-B9C5-A43E35EB248D}"/>
              </a:ext>
            </a:extLst>
          </p:cNvPr>
          <p:cNvSpPr/>
          <p:nvPr/>
        </p:nvSpPr>
        <p:spPr>
          <a:xfrm>
            <a:off x="1083485" y="2007271"/>
            <a:ext cx="1904339" cy="4125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23"/>
            <a:r>
              <a:rPr lang="zh-TW" altLang="en-US" sz="3200" b="1" kern="1200" dirty="0">
                <a:solidFill>
                  <a:srgbClr val="FFFFFF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講者介紹</a:t>
            </a:r>
            <a:endParaRPr lang="zh-TW" altLang="en-US" sz="1000" b="1" kern="1200" dirty="0">
              <a:solidFill>
                <a:srgbClr val="FFFFFF"/>
              </a:solidFill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4284"/>
          <a:stretch/>
        </p:blipFill>
        <p:spPr>
          <a:xfrm>
            <a:off x="2627784" y="382300"/>
            <a:ext cx="3416751" cy="324994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5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3600018-8FB1-4107-9AAD-75F9BBBF1BB8}"/>
              </a:ext>
            </a:extLst>
          </p:cNvPr>
          <p:cNvSpPr/>
          <p:nvPr/>
        </p:nvSpPr>
        <p:spPr>
          <a:xfrm>
            <a:off x="2987824" y="267494"/>
            <a:ext cx="2954655" cy="923330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defTabSz="482163">
              <a:defRPr/>
            </a:pPr>
            <a:r>
              <a:rPr lang="zh-TW" altLang="en-US" sz="5400" b="1" kern="1200">
                <a:solidFill>
                  <a:srgbClr val="3A81BA">
                    <a:lumMod val="75000"/>
                  </a:srgbClr>
                </a:solidFill>
                <a:latin typeface="Cataneo BT" panose="03020802040502060804" pitchFamily="66" charset="0"/>
                <a:ea typeface="Microsoft YaHei" panose="020B0503020204020204" pitchFamily="34" charset="-122"/>
              </a:rPr>
              <a:t>學習目標</a:t>
            </a:r>
            <a:endPara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64FE0AB-EE54-459E-9E14-D88BB8EFBD2E}"/>
              </a:ext>
            </a:extLst>
          </p:cNvPr>
          <p:cNvSpPr/>
          <p:nvPr/>
        </p:nvSpPr>
        <p:spPr>
          <a:xfrm>
            <a:off x="539552" y="1707654"/>
            <a:ext cx="7488832" cy="2822119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457200" lvl="1">
              <a:lnSpc>
                <a:spcPct val="115000"/>
              </a:lnSpc>
              <a:spcAft>
                <a:spcPts val="600"/>
              </a:spcAft>
            </a:pP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學習實用圖表，輔助視覺思考，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lvl="1">
              <a:lnSpc>
                <a:spcPct val="1150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增進</a:t>
            </a:r>
            <a:r>
              <a:rPr lang="zh-TW" altLang="en-US" sz="3600" b="1" dirty="0">
                <a:highlight>
                  <a:srgbClr val="FFB468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解決問題的效率</a:t>
            </a:r>
            <a:endParaRPr lang="en-US" altLang="zh-TW" sz="3600" b="1" dirty="0">
              <a:highlight>
                <a:srgbClr val="FFB468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lvl="1">
              <a:lnSpc>
                <a:spcPct val="115000"/>
              </a:lnSpc>
              <a:spcAft>
                <a:spcPts val="600"/>
              </a:spcAft>
            </a:pP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善用實用圖表，輔助上台表達，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lvl="1">
              <a:lnSpc>
                <a:spcPct val="1150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增進</a:t>
            </a:r>
            <a:r>
              <a:rPr lang="zh-TW" altLang="en-US" sz="3600" b="1" dirty="0">
                <a:highlight>
                  <a:srgbClr val="FFB468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口語表達的能力</a:t>
            </a:r>
            <a:endParaRPr lang="zh-TW" altLang="zh-TW" sz="3600" b="1" dirty="0">
              <a:highlight>
                <a:srgbClr val="FFB468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7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3600018-8FB1-4107-9AAD-75F9BBBF1BB8}"/>
              </a:ext>
            </a:extLst>
          </p:cNvPr>
          <p:cNvSpPr/>
          <p:nvPr/>
        </p:nvSpPr>
        <p:spPr>
          <a:xfrm>
            <a:off x="2987824" y="267494"/>
            <a:ext cx="2954655" cy="923330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defTabSz="482163">
              <a:defRPr/>
            </a:pPr>
            <a:r>
              <a:rPr lang="zh-TW" altLang="en-US" sz="5400" b="1" kern="1200" dirty="0">
                <a:solidFill>
                  <a:srgbClr val="3A81BA">
                    <a:lumMod val="75000"/>
                  </a:srgbClr>
                </a:solidFill>
                <a:latin typeface="Cataneo BT" panose="03020802040502060804" pitchFamily="66" charset="0"/>
                <a:ea typeface="Microsoft YaHei" panose="020B0503020204020204" pitchFamily="34" charset="-122"/>
              </a:rPr>
              <a:t>教學方式</a:t>
            </a:r>
            <a:endPara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64FE0AB-EE54-459E-9E14-D88BB8EFBD2E}"/>
              </a:ext>
            </a:extLst>
          </p:cNvPr>
          <p:cNvSpPr/>
          <p:nvPr/>
        </p:nvSpPr>
        <p:spPr>
          <a:xfrm>
            <a:off x="539552" y="1707654"/>
            <a:ext cx="7488832" cy="2108078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457200" lvl="1">
              <a:lnSpc>
                <a:spcPct val="115000"/>
              </a:lnSpc>
              <a:spcAft>
                <a:spcPts val="600"/>
              </a:spcAft>
            </a:pP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	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</a:t>
            </a:r>
            <a:r>
              <a:rPr lang="zh-TW" altLang="en-US" sz="3600" b="1" dirty="0">
                <a:highlight>
                  <a:srgbClr val="FFB468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講述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與學生</a:t>
            </a:r>
            <a:r>
              <a:rPr lang="zh-TW" altLang="en-US" sz="3600" b="1" dirty="0">
                <a:highlight>
                  <a:srgbClr val="FFB468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實作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並行。</a:t>
            </a:r>
          </a:p>
          <a:p>
            <a:pPr marL="457200" lvl="1">
              <a:lnSpc>
                <a:spcPct val="115000"/>
              </a:lnSpc>
              <a:spcAft>
                <a:spcPts val="600"/>
              </a:spcAft>
            </a:pP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	</a:t>
            </a:r>
            <a:r>
              <a:rPr lang="zh-TW" altLang="en-US" sz="3600" b="1" dirty="0">
                <a:highlight>
                  <a:srgbClr val="FFB468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書寫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能力與</a:t>
            </a:r>
            <a:r>
              <a:rPr lang="zh-TW" altLang="en-US" sz="3600" b="1" dirty="0">
                <a:highlight>
                  <a:srgbClr val="FFB468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口語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表達能力並進。</a:t>
            </a:r>
          </a:p>
          <a:p>
            <a:pPr marL="457200" lvl="1">
              <a:lnSpc>
                <a:spcPct val="115000"/>
              </a:lnSpc>
              <a:spcAft>
                <a:spcPts val="600"/>
              </a:spcAft>
            </a:pP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	</a:t>
            </a:r>
            <a:r>
              <a:rPr lang="en-US" altLang="zh-TW" sz="3600" b="1" dirty="0">
                <a:highlight>
                  <a:srgbClr val="FFB468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3600" b="1" dirty="0">
                <a:highlight>
                  <a:srgbClr val="FFB468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人一組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實作。</a:t>
            </a:r>
          </a:p>
        </p:txBody>
      </p:sp>
    </p:spTree>
    <p:extLst>
      <p:ext uri="{BB962C8B-B14F-4D97-AF65-F5344CB8AC3E}">
        <p14:creationId xmlns:p14="http://schemas.microsoft.com/office/powerpoint/2010/main" val="36781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3600018-8FB1-4107-9AAD-75F9BBBF1BB8}"/>
              </a:ext>
            </a:extLst>
          </p:cNvPr>
          <p:cNvSpPr/>
          <p:nvPr/>
        </p:nvSpPr>
        <p:spPr>
          <a:xfrm>
            <a:off x="3094672" y="1923678"/>
            <a:ext cx="2954655" cy="923330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defTabSz="482163">
              <a:defRPr/>
            </a:pPr>
            <a:r>
              <a:rPr lang="zh-TW" altLang="en-US" sz="5400" b="1" kern="1200" dirty="0">
                <a:solidFill>
                  <a:srgbClr val="3A81BA">
                    <a:lumMod val="75000"/>
                  </a:srgbClr>
                </a:solidFill>
                <a:latin typeface="Cataneo BT" panose="03020802040502060804" pitchFamily="66" charset="0"/>
                <a:ea typeface="Microsoft YaHei" panose="020B0503020204020204" pitchFamily="34" charset="-122"/>
              </a:rPr>
              <a:t>課程架構</a:t>
            </a:r>
            <a:endPara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87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C1C0CD15-816C-4DEF-8496-3BA5521B9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69131"/>
              </p:ext>
            </p:extLst>
          </p:nvPr>
        </p:nvGraphicFramePr>
        <p:xfrm>
          <a:off x="827584" y="-92546"/>
          <a:ext cx="7272808" cy="553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25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3600018-8FB1-4107-9AAD-75F9BBBF1BB8}"/>
              </a:ext>
            </a:extLst>
          </p:cNvPr>
          <p:cNvSpPr/>
          <p:nvPr/>
        </p:nvSpPr>
        <p:spPr>
          <a:xfrm>
            <a:off x="3094672" y="1923678"/>
            <a:ext cx="2954655" cy="923330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defTabSz="482163">
              <a:defRPr/>
            </a:pPr>
            <a:r>
              <a:rPr lang="zh-TW" altLang="en-US" sz="5400" b="1" kern="1200" dirty="0">
                <a:solidFill>
                  <a:srgbClr val="3A81BA">
                    <a:lumMod val="75000"/>
                  </a:srgbClr>
                </a:solidFill>
                <a:latin typeface="Cataneo BT" panose="03020802040502060804" pitchFamily="66" charset="0"/>
                <a:ea typeface="Microsoft YaHei" panose="020B0503020204020204" pitchFamily="34" charset="-122"/>
              </a:rPr>
              <a:t>課程進度</a:t>
            </a:r>
            <a:endPara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5140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192FF03-3CD3-4754-A356-24216678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8" t="19201" b="44400"/>
          <a:stretch/>
        </p:blipFill>
        <p:spPr>
          <a:xfrm>
            <a:off x="35496" y="6432"/>
            <a:ext cx="9108504" cy="50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3059E01-3FDD-4C5C-B5FE-15F481CA3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0" t="55380" b="16401"/>
          <a:stretch/>
        </p:blipFill>
        <p:spPr>
          <a:xfrm>
            <a:off x="-108520" y="1"/>
            <a:ext cx="92170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5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4F93803-4BBA-41FD-B43C-7D6CBF654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6" t="83600" r="1686" b="3214"/>
          <a:stretch/>
        </p:blipFill>
        <p:spPr>
          <a:xfrm>
            <a:off x="0" y="0"/>
            <a:ext cx="9144000" cy="269060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35F6998-D38D-478F-B37B-ADD268633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10" b="16349"/>
          <a:stretch/>
        </p:blipFill>
        <p:spPr>
          <a:xfrm>
            <a:off x="0" y="2690602"/>
            <a:ext cx="9144000" cy="24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B7DBCF4-9795-43C2-8EC4-82177BA32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0" r="8905"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5532DB1-5A09-44A9-981F-C33ADC84E38A}"/>
              </a:ext>
            </a:extLst>
          </p:cNvPr>
          <p:cNvSpPr txBox="1"/>
          <p:nvPr/>
        </p:nvSpPr>
        <p:spPr>
          <a:xfrm flipH="1">
            <a:off x="0" y="3139255"/>
            <a:ext cx="9144000" cy="1615827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defTabSz="685733"/>
            <a:endParaRPr lang="en-US" altLang="zh-TW" sz="33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33"/>
            <a:endParaRPr lang="en-US" altLang="zh-TW" sz="33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33"/>
            <a:endParaRPr lang="en-US" altLang="zh-TW" sz="33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61DF6BE-C4C5-4A22-81CB-8DCD2CFED49D}"/>
              </a:ext>
            </a:extLst>
          </p:cNvPr>
          <p:cNvSpPr/>
          <p:nvPr/>
        </p:nvSpPr>
        <p:spPr>
          <a:xfrm>
            <a:off x="107504" y="3219822"/>
            <a:ext cx="8928992" cy="2368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zh-TW" altLang="en-US" sz="4000" b="1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還有加值訓練喔！</a:t>
            </a:r>
            <a:endParaRPr lang="en-US" altLang="zh-TW" sz="4000" b="1" kern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</a:pPr>
            <a:r>
              <a:rPr lang="zh-TW" altLang="en-US" sz="4000" b="1" kern="1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    製作期末簡報，上傳到學習檔案</a:t>
            </a:r>
            <a:endParaRPr lang="en-US" altLang="zh-TW" sz="4000" b="1" kern="1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indent="228600" algn="ctr">
              <a:lnSpc>
                <a:spcPct val="115000"/>
              </a:lnSpc>
            </a:pPr>
            <a:endParaRPr lang="en-US" altLang="zh-TW" sz="3200" b="1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indent="228600" algn="ctr">
              <a:lnSpc>
                <a:spcPct val="115000"/>
              </a:lnSpc>
            </a:pPr>
            <a:endParaRPr lang="zh-TW" altLang="zh-TW" sz="18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5726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79066A5-BBE5-462C-B72E-F3D908BC5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37" t="550" r="7937" b="14451"/>
          <a:stretch/>
        </p:blipFill>
        <p:spPr>
          <a:xfrm>
            <a:off x="-756592" y="0"/>
            <a:ext cx="9900592" cy="51434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1BB5A31-FE95-4C02-BD38-AAEA8493117E}"/>
              </a:ext>
            </a:extLst>
          </p:cNvPr>
          <p:cNvSpPr/>
          <p:nvPr/>
        </p:nvSpPr>
        <p:spPr>
          <a:xfrm>
            <a:off x="-24603" y="2859782"/>
            <a:ext cx="9193206" cy="2088232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/>
                <a:sym typeface="Montserrat"/>
              </a:rPr>
              <a:t>讓你的</a:t>
            </a:r>
            <a:r>
              <a:rPr lang="zh-TW" altLang="en-US" sz="7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/>
                <a:sym typeface="Montserrat"/>
              </a:rPr>
              <a:t>思考力</a:t>
            </a:r>
            <a:r>
              <a:rPr lang="zh-TW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/>
                <a:sym typeface="Montserrat"/>
              </a:rPr>
              <a:t>被看見！</a:t>
            </a:r>
            <a:endParaRPr lang="en-US" altLang="zh-TW" sz="5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ontserrat"/>
              <a:sym typeface="Montserrat"/>
            </a:endParaRPr>
          </a:p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/>
                <a:sym typeface="Montserrat"/>
              </a:rPr>
              <a:t>歡迎</a:t>
            </a:r>
            <a:r>
              <a:rPr lang="zh-TW" altLang="en-US" sz="5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/>
                <a:sym typeface="Montserrat"/>
              </a:rPr>
              <a:t>加入</a:t>
            </a:r>
            <a:r>
              <a:rPr lang="zh-TW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/>
                <a:sym typeface="Montserrat"/>
              </a:rPr>
              <a:t>本課程</a:t>
            </a:r>
            <a:r>
              <a:rPr lang="en-US" altLang="zh-TW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ontserrat"/>
                <a:sym typeface="Montserrat"/>
              </a:rPr>
              <a:t>!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6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4289067-3CAB-44F2-BE6E-9511A060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34"/>
          <a:stretch/>
        </p:blipFill>
        <p:spPr>
          <a:xfrm>
            <a:off x="79541" y="0"/>
            <a:ext cx="6387292" cy="5143500"/>
          </a:xfrm>
          <a:prstGeom prst="rect">
            <a:avLst/>
          </a:prstGeom>
        </p:spPr>
      </p:pic>
      <p:sp>
        <p:nvSpPr>
          <p:cNvPr id="6" name="文本框 1">
            <a:extLst>
              <a:ext uri="{FF2B5EF4-FFF2-40B4-BE49-F238E27FC236}">
                <a16:creationId xmlns:a16="http://schemas.microsoft.com/office/drawing/2014/main" id="{40AA8C96-0ABA-46AF-B9A7-3D93343EA25C}"/>
              </a:ext>
            </a:extLst>
          </p:cNvPr>
          <p:cNvSpPr txBox="1"/>
          <p:nvPr/>
        </p:nvSpPr>
        <p:spPr>
          <a:xfrm>
            <a:off x="5364088" y="843558"/>
            <a:ext cx="4580467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经典综艺体简" panose="02010609000101010101" pitchFamily="49" charset="-122"/>
                <a:sym typeface="Arial"/>
              </a:rPr>
              <a:t> </a:t>
            </a:r>
            <a:r>
              <a:rPr lang="zh-TW" altLang="en-US" sz="5400" b="1" kern="1200" dirty="0">
                <a:solidFill>
                  <a:schemeClr val="tx1"/>
                </a:solidFill>
                <a:latin typeface="微软雅黑"/>
                <a:ea typeface="微软雅黑"/>
                <a:cs typeface="经典综艺体简" panose="02010609000101010101" pitchFamily="49" charset="-122"/>
              </a:rPr>
              <a:t>同學，</a:t>
            </a:r>
            <a:endParaRPr lang="en-US" altLang="zh-TW" sz="5400" b="1" kern="1200" dirty="0">
              <a:solidFill>
                <a:schemeClr val="tx1"/>
              </a:solidFill>
              <a:latin typeface="微软雅黑"/>
              <a:ea typeface="微软雅黑"/>
              <a:cs typeface="经典综艺体简" panose="02010609000101010101" pitchFamily="49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/>
                <a:ea typeface="微软雅黑"/>
                <a:cs typeface="经典综艺体简" panose="02010609000101010101" pitchFamily="49" charset="-122"/>
                <a:sym typeface="Arial"/>
              </a:rPr>
              <a:t> 你有以下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/>
              <a:ea typeface="微软雅黑"/>
              <a:cs typeface="经典综艺体简" panose="02010609000101010101" pitchFamily="49" charset="-122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kern="1200" dirty="0">
                <a:solidFill>
                  <a:schemeClr val="tx1"/>
                </a:solidFill>
                <a:latin typeface="微软雅黑"/>
                <a:ea typeface="微软雅黑"/>
                <a:cs typeface="经典综艺体简" panose="02010609000101010101" pitchFamily="49" charset="-122"/>
              </a:rPr>
              <a:t> 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/>
                <a:ea typeface="微软雅黑"/>
                <a:cs typeface="经典综艺体简" panose="02010609000101010101" pitchFamily="49" charset="-122"/>
                <a:sym typeface="Arial"/>
              </a:rPr>
              <a:t>煩惱嗎？   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/>
              <a:ea typeface="微软雅黑"/>
              <a:cs typeface="经典综艺体简" panose="02010609000101010101" pitchFamily="49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9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E896213E-90A0-46DC-A953-8A78785F864D}"/>
              </a:ext>
            </a:extLst>
          </p:cNvPr>
          <p:cNvSpPr/>
          <p:nvPr/>
        </p:nvSpPr>
        <p:spPr>
          <a:xfrm>
            <a:off x="2159732" y="278234"/>
            <a:ext cx="4824536" cy="4587032"/>
          </a:xfrm>
          <a:prstGeom prst="ellipse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  <a:sym typeface="Arial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339752" y="1140589"/>
            <a:ext cx="436042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不知未來</a:t>
            </a:r>
            <a:endParaRPr lang="en-US" altLang="zh-TW" sz="6000" b="1" kern="12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如何選擇</a:t>
            </a:r>
            <a:endParaRPr lang="en-US" altLang="zh-TW" sz="6000" b="1" kern="12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   校系？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65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E896213E-90A0-46DC-A953-8A78785F864D}"/>
              </a:ext>
            </a:extLst>
          </p:cNvPr>
          <p:cNvSpPr/>
          <p:nvPr/>
        </p:nvSpPr>
        <p:spPr>
          <a:xfrm>
            <a:off x="2159732" y="339502"/>
            <a:ext cx="4824536" cy="4587032"/>
          </a:xfrm>
          <a:prstGeom prst="ellipse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  <a:sym typeface="Arial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623506" y="1140589"/>
            <a:ext cx="436042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總是好忙，</a:t>
            </a:r>
            <a:endParaRPr lang="en-US" altLang="zh-TW" sz="6000" b="1" kern="12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 不知如何</a:t>
            </a:r>
            <a:endParaRPr lang="en-US" altLang="zh-TW" sz="6000" b="1" kern="12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時間管理？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12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E896213E-90A0-46DC-A953-8A78785F864D}"/>
              </a:ext>
            </a:extLst>
          </p:cNvPr>
          <p:cNvSpPr/>
          <p:nvPr/>
        </p:nvSpPr>
        <p:spPr>
          <a:xfrm>
            <a:off x="2159732" y="339502"/>
            <a:ext cx="4824536" cy="4587032"/>
          </a:xfrm>
          <a:prstGeom prst="ellipse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  <a:sym typeface="Arial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623506" y="1140589"/>
            <a:ext cx="436042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思緒紛亂，</a:t>
            </a:r>
            <a:endParaRPr lang="en-US" altLang="zh-TW" sz="6000" b="1" kern="12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 不知如何</a:t>
            </a:r>
            <a:endParaRPr lang="en-US" altLang="zh-TW" sz="6000" b="1" kern="12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下決定？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00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059832" y="1397677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82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  <a:sym typeface="Arial"/>
              </a:rPr>
              <a:t> 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5" name="Shape 68"/>
          <p:cNvSpPr txBox="1">
            <a:spLocks/>
          </p:cNvSpPr>
          <p:nvPr/>
        </p:nvSpPr>
        <p:spPr>
          <a:xfrm>
            <a:off x="1189483" y="2859782"/>
            <a:ext cx="6822346" cy="6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▣"/>
              <a:defRPr sz="24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□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■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●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○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■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●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○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■"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tabLst/>
              <a:defRPr/>
            </a:pPr>
            <a:endParaRPr kumimoji="0" lang="en-US" altLang="zh-TW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Montserrat"/>
              <a:sym typeface="Montserrat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AC82255-AAB3-4DDE-9609-814F5DA56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文本框 1">
            <a:extLst>
              <a:ext uri="{FF2B5EF4-FFF2-40B4-BE49-F238E27FC236}">
                <a16:creationId xmlns:a16="http://schemas.microsoft.com/office/drawing/2014/main" id="{080A31F6-3756-4897-8631-05C544ACD606}"/>
              </a:ext>
            </a:extLst>
          </p:cNvPr>
          <p:cNvSpPr txBox="1"/>
          <p:nvPr/>
        </p:nvSpPr>
        <p:spPr>
          <a:xfrm>
            <a:off x="-13247" y="429074"/>
            <a:ext cx="9143999" cy="2123658"/>
          </a:xfrm>
          <a:prstGeom prst="rect">
            <a:avLst/>
          </a:prstGeom>
          <a:solidFill>
            <a:srgbClr val="91969B">
              <a:lumMod val="50000"/>
              <a:alpha val="70000"/>
            </a:srgb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kern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別擔心，你只是需要</a:t>
            </a:r>
            <a:endParaRPr lang="en-US" altLang="zh-TW" sz="6600" b="1" kern="12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kern="1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   視覺圖表 </a:t>
            </a:r>
            <a:r>
              <a:rPr lang="zh-TW" altLang="en-US" sz="6600" b="1" kern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经典综艺体简" panose="02010609000101010101" pitchFamily="49" charset="-122"/>
              </a:rPr>
              <a:t>幫助你思考！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经典综艺体简" panose="02010609000101010101" pitchFamily="49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5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617679F-E1EE-1A4E-95F9-15D2C3FF894A}"/>
              </a:ext>
            </a:extLst>
          </p:cNvPr>
          <p:cNvSpPr txBox="1"/>
          <p:nvPr/>
        </p:nvSpPr>
        <p:spPr>
          <a:xfrm>
            <a:off x="1204731" y="178905"/>
            <a:ext cx="9973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kumimoji="1" lang="en-US" altLang="ja-JP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05_</a:t>
            </a:r>
            <a:r>
              <a:rPr kumimoji="1" lang="zh-TW" altLang="en-US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邏輯樹狀圖</a:t>
            </a:r>
            <a:endParaRPr kumimoji="1" lang="ja-JP" altLang="en-US" sz="900" b="1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FA53AC5-A60A-5A4F-9B70-45765DB28158}"/>
              </a:ext>
            </a:extLst>
          </p:cNvPr>
          <p:cNvSpPr/>
          <p:nvPr/>
        </p:nvSpPr>
        <p:spPr>
          <a:xfrm>
            <a:off x="1110216" y="514817"/>
            <a:ext cx="6923570" cy="4352873"/>
          </a:xfrm>
          <a:prstGeom prst="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61" name="直線コネクタ 66"/>
          <p:cNvCxnSpPr>
            <a:stCxn id="55" idx="3"/>
            <a:endCxn id="10" idx="1"/>
          </p:cNvCxnSpPr>
          <p:nvPr/>
        </p:nvCxnSpPr>
        <p:spPr>
          <a:xfrm flipV="1">
            <a:off x="3171598" y="1349321"/>
            <a:ext cx="492950" cy="12980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6"/>
          <p:cNvCxnSpPr>
            <a:cxnSpLocks/>
            <a:stCxn id="55" idx="3"/>
            <a:endCxn id="112" idx="1"/>
          </p:cNvCxnSpPr>
          <p:nvPr/>
        </p:nvCxnSpPr>
        <p:spPr>
          <a:xfrm>
            <a:off x="3171598" y="2647364"/>
            <a:ext cx="492950" cy="129804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cxnSpLocks/>
            <a:stCxn id="55" idx="3"/>
            <a:endCxn id="95" idx="1"/>
          </p:cNvCxnSpPr>
          <p:nvPr/>
        </p:nvCxnSpPr>
        <p:spPr>
          <a:xfrm>
            <a:off x="3171598" y="2647364"/>
            <a:ext cx="49295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角丸四角形 54"/>
          <p:cNvSpPr/>
          <p:nvPr/>
        </p:nvSpPr>
        <p:spPr>
          <a:xfrm>
            <a:off x="1356691" y="2493114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110" name="直線コネクタ 66"/>
          <p:cNvCxnSpPr>
            <a:stCxn id="10" idx="3"/>
            <a:endCxn id="39" idx="1"/>
          </p:cNvCxnSpPr>
          <p:nvPr/>
        </p:nvCxnSpPr>
        <p:spPr>
          <a:xfrm flipV="1">
            <a:off x="5479453" y="929797"/>
            <a:ext cx="492952" cy="4195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66"/>
          <p:cNvCxnSpPr>
            <a:cxnSpLocks/>
            <a:stCxn id="10" idx="3"/>
            <a:endCxn id="49" idx="1"/>
          </p:cNvCxnSpPr>
          <p:nvPr/>
        </p:nvCxnSpPr>
        <p:spPr>
          <a:xfrm>
            <a:off x="5479453" y="1349321"/>
            <a:ext cx="492952" cy="4195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3664547" y="1195071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972404" y="775547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5972404" y="1195071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9" name="角丸四角形 48">
            <a:extLst>
              <a:ext uri="{FF2B5EF4-FFF2-40B4-BE49-F238E27FC236}">
                <a16:creationId xmlns:a16="http://schemas.microsoft.com/office/drawing/2014/main" id="{91553AFD-CBA8-1E4C-B4AB-5757B103A02A}"/>
              </a:ext>
            </a:extLst>
          </p:cNvPr>
          <p:cNvSpPr/>
          <p:nvPr/>
        </p:nvSpPr>
        <p:spPr>
          <a:xfrm>
            <a:off x="5972404" y="1614594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F2481F9C-7984-3945-970D-FD6FA2615982}"/>
              </a:ext>
            </a:extLst>
          </p:cNvPr>
          <p:cNvCxnSpPr>
            <a:cxnSpLocks/>
            <a:stCxn id="10" idx="3"/>
            <a:endCxn id="40" idx="1"/>
          </p:cNvCxnSpPr>
          <p:nvPr/>
        </p:nvCxnSpPr>
        <p:spPr>
          <a:xfrm>
            <a:off x="5479453" y="1349321"/>
            <a:ext cx="49295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66">
            <a:extLst>
              <a:ext uri="{FF2B5EF4-FFF2-40B4-BE49-F238E27FC236}">
                <a16:creationId xmlns:a16="http://schemas.microsoft.com/office/drawing/2014/main" id="{FC019189-7261-0A4A-AD0D-7CA2B9E0AC4E}"/>
              </a:ext>
            </a:extLst>
          </p:cNvPr>
          <p:cNvCxnSpPr>
            <a:stCxn id="95" idx="3"/>
            <a:endCxn id="106" idx="1"/>
          </p:cNvCxnSpPr>
          <p:nvPr/>
        </p:nvCxnSpPr>
        <p:spPr>
          <a:xfrm flipV="1">
            <a:off x="5479453" y="2227840"/>
            <a:ext cx="492952" cy="4195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66">
            <a:extLst>
              <a:ext uri="{FF2B5EF4-FFF2-40B4-BE49-F238E27FC236}">
                <a16:creationId xmlns:a16="http://schemas.microsoft.com/office/drawing/2014/main" id="{1C3A9EFE-36D7-9247-B992-3B9428D78A2E}"/>
              </a:ext>
            </a:extLst>
          </p:cNvPr>
          <p:cNvCxnSpPr>
            <a:cxnSpLocks/>
            <a:stCxn id="95" idx="3"/>
            <a:endCxn id="102" idx="1"/>
          </p:cNvCxnSpPr>
          <p:nvPr/>
        </p:nvCxnSpPr>
        <p:spPr>
          <a:xfrm>
            <a:off x="5479453" y="2647364"/>
            <a:ext cx="492952" cy="4195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角丸四角形 94">
            <a:extLst>
              <a:ext uri="{FF2B5EF4-FFF2-40B4-BE49-F238E27FC236}">
                <a16:creationId xmlns:a16="http://schemas.microsoft.com/office/drawing/2014/main" id="{A9A9B035-A114-1D49-B325-2807414E4DB8}"/>
              </a:ext>
            </a:extLst>
          </p:cNvPr>
          <p:cNvSpPr/>
          <p:nvPr/>
        </p:nvSpPr>
        <p:spPr>
          <a:xfrm>
            <a:off x="3664547" y="2493114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106" name="角丸四角形 105">
            <a:extLst>
              <a:ext uri="{FF2B5EF4-FFF2-40B4-BE49-F238E27FC236}">
                <a16:creationId xmlns:a16="http://schemas.microsoft.com/office/drawing/2014/main" id="{40188DBA-9275-9D41-956E-8F0513A17979}"/>
              </a:ext>
            </a:extLst>
          </p:cNvPr>
          <p:cNvSpPr/>
          <p:nvPr/>
        </p:nvSpPr>
        <p:spPr>
          <a:xfrm>
            <a:off x="5972404" y="2073590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104" name="角丸四角形 103">
            <a:extLst>
              <a:ext uri="{FF2B5EF4-FFF2-40B4-BE49-F238E27FC236}">
                <a16:creationId xmlns:a16="http://schemas.microsoft.com/office/drawing/2014/main" id="{93604485-2F67-2B45-89C6-694356558652}"/>
              </a:ext>
            </a:extLst>
          </p:cNvPr>
          <p:cNvSpPr/>
          <p:nvPr/>
        </p:nvSpPr>
        <p:spPr>
          <a:xfrm>
            <a:off x="5972404" y="2493114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102" name="角丸四角形 101">
            <a:extLst>
              <a:ext uri="{FF2B5EF4-FFF2-40B4-BE49-F238E27FC236}">
                <a16:creationId xmlns:a16="http://schemas.microsoft.com/office/drawing/2014/main" id="{79499BBD-B561-A045-ACD7-30E583DA3434}"/>
              </a:ext>
            </a:extLst>
          </p:cNvPr>
          <p:cNvSpPr/>
          <p:nvPr/>
        </p:nvSpPr>
        <p:spPr>
          <a:xfrm>
            <a:off x="5972404" y="2912637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843BB485-73A9-6346-88BA-BC003A9EEAFD}"/>
              </a:ext>
            </a:extLst>
          </p:cNvPr>
          <p:cNvCxnSpPr>
            <a:cxnSpLocks/>
            <a:stCxn id="95" idx="3"/>
            <a:endCxn id="104" idx="1"/>
          </p:cNvCxnSpPr>
          <p:nvPr/>
        </p:nvCxnSpPr>
        <p:spPr>
          <a:xfrm>
            <a:off x="5479453" y="2647364"/>
            <a:ext cx="49295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66">
            <a:extLst>
              <a:ext uri="{FF2B5EF4-FFF2-40B4-BE49-F238E27FC236}">
                <a16:creationId xmlns:a16="http://schemas.microsoft.com/office/drawing/2014/main" id="{C2BCDF47-CBAC-6442-B032-CFBB04B85B97}"/>
              </a:ext>
            </a:extLst>
          </p:cNvPr>
          <p:cNvCxnSpPr>
            <a:stCxn id="112" idx="3"/>
            <a:endCxn id="124" idx="1"/>
          </p:cNvCxnSpPr>
          <p:nvPr/>
        </p:nvCxnSpPr>
        <p:spPr>
          <a:xfrm flipV="1">
            <a:off x="5479453" y="3525882"/>
            <a:ext cx="492952" cy="4195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66">
            <a:extLst>
              <a:ext uri="{FF2B5EF4-FFF2-40B4-BE49-F238E27FC236}">
                <a16:creationId xmlns:a16="http://schemas.microsoft.com/office/drawing/2014/main" id="{CF1866E9-0F4E-474A-8A2F-553EC954D715}"/>
              </a:ext>
            </a:extLst>
          </p:cNvPr>
          <p:cNvCxnSpPr>
            <a:cxnSpLocks/>
            <a:stCxn id="112" idx="3"/>
            <a:endCxn id="120" idx="1"/>
          </p:cNvCxnSpPr>
          <p:nvPr/>
        </p:nvCxnSpPr>
        <p:spPr>
          <a:xfrm>
            <a:off x="5479453" y="3945406"/>
            <a:ext cx="492952" cy="4195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角丸四角形 111">
            <a:extLst>
              <a:ext uri="{FF2B5EF4-FFF2-40B4-BE49-F238E27FC236}">
                <a16:creationId xmlns:a16="http://schemas.microsoft.com/office/drawing/2014/main" id="{5C717480-C786-8049-A413-1C54C4542048}"/>
              </a:ext>
            </a:extLst>
          </p:cNvPr>
          <p:cNvSpPr/>
          <p:nvPr/>
        </p:nvSpPr>
        <p:spPr>
          <a:xfrm>
            <a:off x="3664547" y="3791156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124" name="角丸四角形 123">
            <a:extLst>
              <a:ext uri="{FF2B5EF4-FFF2-40B4-BE49-F238E27FC236}">
                <a16:creationId xmlns:a16="http://schemas.microsoft.com/office/drawing/2014/main" id="{1FE1954E-9C7D-7E41-918E-DAADCB51F7F3}"/>
              </a:ext>
            </a:extLst>
          </p:cNvPr>
          <p:cNvSpPr/>
          <p:nvPr/>
        </p:nvSpPr>
        <p:spPr>
          <a:xfrm>
            <a:off x="5972404" y="3371632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122" name="角丸四角形 121">
            <a:extLst>
              <a:ext uri="{FF2B5EF4-FFF2-40B4-BE49-F238E27FC236}">
                <a16:creationId xmlns:a16="http://schemas.microsoft.com/office/drawing/2014/main" id="{35EBD609-DED5-5948-AF37-056D8B6EFBF1}"/>
              </a:ext>
            </a:extLst>
          </p:cNvPr>
          <p:cNvSpPr/>
          <p:nvPr/>
        </p:nvSpPr>
        <p:spPr>
          <a:xfrm>
            <a:off x="5972404" y="3791156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120" name="角丸四角形 119">
            <a:extLst>
              <a:ext uri="{FF2B5EF4-FFF2-40B4-BE49-F238E27FC236}">
                <a16:creationId xmlns:a16="http://schemas.microsoft.com/office/drawing/2014/main" id="{99F72186-2E1B-D64D-B683-59C9033D3053}"/>
              </a:ext>
            </a:extLst>
          </p:cNvPr>
          <p:cNvSpPr/>
          <p:nvPr/>
        </p:nvSpPr>
        <p:spPr>
          <a:xfrm>
            <a:off x="5972404" y="4210680"/>
            <a:ext cx="1814906" cy="308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 sz="1350" kern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BB29C176-BB97-6A4C-8C06-BA40121B52C9}"/>
              </a:ext>
            </a:extLst>
          </p:cNvPr>
          <p:cNvCxnSpPr>
            <a:cxnSpLocks/>
            <a:stCxn id="112" idx="3"/>
            <a:endCxn id="122" idx="1"/>
          </p:cNvCxnSpPr>
          <p:nvPr/>
        </p:nvCxnSpPr>
        <p:spPr>
          <a:xfrm>
            <a:off x="5479453" y="3945406"/>
            <a:ext cx="49295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332F0864-4563-D04C-BC4F-55CA076BDA1E}"/>
              </a:ext>
            </a:extLst>
          </p:cNvPr>
          <p:cNvSpPr txBox="1"/>
          <p:nvPr/>
        </p:nvSpPr>
        <p:spPr>
          <a:xfrm>
            <a:off x="1110217" y="4895162"/>
            <a:ext cx="6923570" cy="2192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kumimoji="1" lang="en-US" altLang="ja-JP" sz="600" kern="1200" dirty="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※</a:t>
            </a:r>
            <a:r>
              <a:rPr kumimoji="1" lang="en-US" altLang="ja-JP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1.</a:t>
            </a:r>
            <a:r>
              <a:rPr kumimoji="1" lang="zh-TW" altLang="en-US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範例使用的是</a:t>
            </a:r>
            <a:r>
              <a:rPr kumimoji="1" lang="en-US" altLang="ja-JP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Why</a:t>
            </a:r>
            <a:r>
              <a:rPr kumimoji="1" lang="zh-TW" altLang="en-US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樹狀圖</a:t>
            </a:r>
            <a:r>
              <a:rPr kumimoji="1" lang="en-US" altLang="ja-JP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 ※2.</a:t>
            </a:r>
            <a:r>
              <a:rPr kumimoji="1" lang="zh-TW" altLang="en-US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與某一因素相關的因素不一定是</a:t>
            </a:r>
            <a:r>
              <a:rPr kumimoji="1" lang="en-US" altLang="zh-TW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kumimoji="1" lang="zh-TW" altLang="en-US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個</a:t>
            </a:r>
            <a:r>
              <a:rPr kumimoji="1" lang="ja-JP" altLang="en-US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。</a:t>
            </a:r>
            <a:r>
              <a:rPr kumimoji="1" lang="zh-TW" altLang="en-US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可以是</a:t>
            </a:r>
            <a:r>
              <a:rPr kumimoji="1" lang="en-US" altLang="ja-JP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kumimoji="1" lang="zh-TW" altLang="en-US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個，也可以有</a:t>
            </a:r>
            <a:r>
              <a:rPr kumimoji="1" lang="en-US" altLang="ja-JP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4</a:t>
            </a:r>
            <a:r>
              <a:rPr kumimoji="1" lang="zh-TW" altLang="en-US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個</a:t>
            </a:r>
            <a:r>
              <a:rPr kumimoji="1" lang="ja-JP" altLang="en-US" sz="6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以上。</a:t>
            </a:r>
            <a:endParaRPr kumimoji="1" lang="en-US" altLang="ja-JP" sz="600" kern="1200" dirty="0">
              <a:solidFill>
                <a:srgbClr val="404040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50786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直線コネクタ 69"/>
          <p:cNvCxnSpPr/>
          <p:nvPr/>
        </p:nvCxnSpPr>
        <p:spPr>
          <a:xfrm>
            <a:off x="4575795" y="726645"/>
            <a:ext cx="1" cy="3885428"/>
          </a:xfrm>
          <a:prstGeom prst="line">
            <a:avLst/>
          </a:prstGeom>
          <a:ln w="31750" cmpd="sng">
            <a:solidFill>
              <a:schemeClr val="tx1">
                <a:lumMod val="85000"/>
                <a:lumOff val="15000"/>
              </a:schemeClr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1256462" y="2669359"/>
            <a:ext cx="6631077" cy="0"/>
          </a:xfrm>
          <a:prstGeom prst="line">
            <a:avLst/>
          </a:prstGeom>
          <a:ln w="31750" cmpd="sng">
            <a:solidFill>
              <a:schemeClr val="tx1">
                <a:lumMod val="85000"/>
                <a:lumOff val="15000"/>
              </a:schemeClr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001D3F-1024-2843-AF26-7F643E8B8C3E}"/>
              </a:ext>
            </a:extLst>
          </p:cNvPr>
          <p:cNvSpPr txBox="1"/>
          <p:nvPr/>
        </p:nvSpPr>
        <p:spPr>
          <a:xfrm>
            <a:off x="3431446" y="455627"/>
            <a:ext cx="2281109" cy="251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342900">
              <a:lnSpc>
                <a:spcPct val="120000"/>
              </a:lnSpc>
            </a:pPr>
            <a:r>
              <a:rPr kumimoji="1" lang="ja-JP" altLang="en-US" sz="9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重要</a:t>
            </a:r>
            <a:r>
              <a:rPr kumimoji="1" lang="zh-TW" altLang="en-US" sz="9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性</a:t>
            </a:r>
            <a:r>
              <a:rPr kumimoji="1" lang="en-US" altLang="ja-JP" sz="9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kumimoji="1" lang="ja-JP" altLang="en-US" sz="900" kern="1200" dirty="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高</a:t>
            </a:r>
            <a:r>
              <a:rPr kumimoji="1" lang="en-US" altLang="ja-JP" sz="900" kern="1200" dirty="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073B21E-04E3-E541-A21D-F72ED665B664}"/>
              </a:ext>
            </a:extLst>
          </p:cNvPr>
          <p:cNvSpPr txBox="1"/>
          <p:nvPr/>
        </p:nvSpPr>
        <p:spPr>
          <a:xfrm>
            <a:off x="3431446" y="4660183"/>
            <a:ext cx="2281109" cy="251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342900">
              <a:lnSpc>
                <a:spcPct val="120000"/>
              </a:lnSpc>
            </a:pPr>
            <a:r>
              <a:rPr kumimoji="1" lang="ja-JP" altLang="en-US" sz="9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重要</a:t>
            </a:r>
            <a:r>
              <a:rPr kumimoji="1" lang="zh-TW" altLang="en-US" sz="9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性</a:t>
            </a:r>
            <a:r>
              <a:rPr kumimoji="1" lang="en-US" altLang="ja-JP" sz="9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kumimoji="1" lang="ja-JP" altLang="en-US" sz="900" kern="1200" dirty="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低</a:t>
            </a:r>
            <a:r>
              <a:rPr kumimoji="1" lang="en-US" altLang="ja-JP" sz="900" kern="1200" dirty="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)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631F5A2-491A-3E44-BC75-668AFB495AC6}"/>
              </a:ext>
            </a:extLst>
          </p:cNvPr>
          <p:cNvSpPr txBox="1"/>
          <p:nvPr/>
        </p:nvSpPr>
        <p:spPr>
          <a:xfrm>
            <a:off x="7834305" y="1938487"/>
            <a:ext cx="350865" cy="1461744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 algn="ctr" defTabSz="342900">
              <a:lnSpc>
                <a:spcPct val="120000"/>
              </a:lnSpc>
            </a:pPr>
            <a:r>
              <a:rPr kumimoji="1" lang="zh-TW" altLang="en-US" sz="9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急迫性</a:t>
            </a:r>
            <a:r>
              <a:rPr kumimoji="1" lang="en-US" altLang="ja-JP" sz="900" kern="120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kumimoji="1" lang="ja-JP" altLang="en-US" sz="900" kern="1200" dirty="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高</a:t>
            </a:r>
            <a:r>
              <a:rPr kumimoji="1" lang="en-US" altLang="ja-JP" sz="900" kern="1200" dirty="0">
                <a:solidFill>
                  <a:srgbClr val="404040"/>
                </a:solidFill>
                <a:latin typeface="メイリオ"/>
                <a:ea typeface="メイリオ"/>
                <a:cs typeface="メイリオ"/>
              </a:rPr>
              <a:t>)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72468D-7034-4541-B98B-F93BEF7923D1}"/>
              </a:ext>
            </a:extLst>
          </p:cNvPr>
          <p:cNvSpPr txBox="1"/>
          <p:nvPr/>
        </p:nvSpPr>
        <p:spPr>
          <a:xfrm>
            <a:off x="912665" y="1938487"/>
            <a:ext cx="350865" cy="1461744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 algn="ctr" defTabSz="342900">
              <a:lnSpc>
                <a:spcPct val="120000"/>
              </a:lnSpc>
            </a:pPr>
            <a:r>
              <a:rPr kumimoji="1" lang="zh-TW" altLang="en-US" sz="900" kern="120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急迫性</a:t>
            </a:r>
            <a:r>
              <a:rPr kumimoji="1" lang="en-US" altLang="ja-JP" sz="900" kern="120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(</a:t>
            </a:r>
            <a:r>
              <a:rPr kumimoji="1" lang="ja-JP" altLang="en-US" sz="900" kern="12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低</a:t>
            </a:r>
            <a:r>
              <a:rPr kumimoji="1" lang="en-US" altLang="ja-JP" sz="900" kern="12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)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42D065E-9046-9D45-9324-2AD6828E64CE}"/>
              </a:ext>
            </a:extLst>
          </p:cNvPr>
          <p:cNvCxnSpPr>
            <a:cxnSpLocks/>
          </p:cNvCxnSpPr>
          <p:nvPr/>
        </p:nvCxnSpPr>
        <p:spPr>
          <a:xfrm flipH="1">
            <a:off x="1262507" y="733787"/>
            <a:ext cx="6628828" cy="0"/>
          </a:xfrm>
          <a:prstGeom prst="line">
            <a:avLst/>
          </a:prstGeom>
          <a:ln w="15875" cmpd="sng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A553977-895F-CF46-BB28-751329FB104D}"/>
              </a:ext>
            </a:extLst>
          </p:cNvPr>
          <p:cNvCxnSpPr>
            <a:cxnSpLocks/>
          </p:cNvCxnSpPr>
          <p:nvPr/>
        </p:nvCxnSpPr>
        <p:spPr>
          <a:xfrm flipH="1">
            <a:off x="1262507" y="4612072"/>
            <a:ext cx="6628828" cy="7142"/>
          </a:xfrm>
          <a:prstGeom prst="line">
            <a:avLst/>
          </a:prstGeom>
          <a:ln w="15875" cmpd="sng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6EC3790-5DC3-604C-AA8C-68CE732BBB96}"/>
              </a:ext>
            </a:extLst>
          </p:cNvPr>
          <p:cNvCxnSpPr/>
          <p:nvPr/>
        </p:nvCxnSpPr>
        <p:spPr>
          <a:xfrm>
            <a:off x="7891333" y="726645"/>
            <a:ext cx="1" cy="3885428"/>
          </a:xfrm>
          <a:prstGeom prst="line">
            <a:avLst/>
          </a:prstGeom>
          <a:ln w="15875" cmpd="sng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9A9ED9B-27E0-4B4A-9810-A501B45CD995}"/>
              </a:ext>
            </a:extLst>
          </p:cNvPr>
          <p:cNvCxnSpPr/>
          <p:nvPr/>
        </p:nvCxnSpPr>
        <p:spPr>
          <a:xfrm>
            <a:off x="1262507" y="733786"/>
            <a:ext cx="1" cy="3885428"/>
          </a:xfrm>
          <a:prstGeom prst="line">
            <a:avLst/>
          </a:prstGeom>
          <a:ln w="15875" cmpd="sng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119D354-AACE-F94E-98C8-8FE3240F8D91}"/>
              </a:ext>
            </a:extLst>
          </p:cNvPr>
          <p:cNvSpPr txBox="1"/>
          <p:nvPr/>
        </p:nvSpPr>
        <p:spPr>
          <a:xfrm>
            <a:off x="1204731" y="178905"/>
            <a:ext cx="14895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kumimoji="1" lang="en-US" altLang="ja-JP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07_</a:t>
            </a:r>
            <a:r>
              <a:rPr kumimoji="1" lang="zh-TW" altLang="en-US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急迫性</a:t>
            </a:r>
            <a:r>
              <a:rPr kumimoji="1" lang="en-US" altLang="ja-JP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/ </a:t>
            </a:r>
            <a:r>
              <a:rPr kumimoji="1" lang="ja-JP" altLang="en-US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重要</a:t>
            </a:r>
            <a:r>
              <a:rPr kumimoji="1" lang="zh-TW" altLang="en-US" sz="9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性矩陣</a:t>
            </a:r>
            <a:endParaRPr kumimoji="1" lang="ja-JP" altLang="en-US" sz="900" b="1" kern="1200" dirty="0">
              <a:solidFill>
                <a:prstClr val="black">
                  <a:lumMod val="75000"/>
                  <a:lumOff val="25000"/>
                </a:prst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604763"/>
      </p:ext>
    </p:extLst>
  </p:cSld>
  <p:clrMapOvr>
    <a:masterClrMapping/>
  </p:clrMapOvr>
</p:sld>
</file>

<file path=ppt/theme/theme1.xml><?xml version="1.0" encoding="utf-8"?>
<a:theme xmlns:a="http://schemas.openxmlformats.org/drawingml/2006/main" name="2_第一PPT，www.1ppt.com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BB7CA"/>
      </a:accent1>
      <a:accent2>
        <a:srgbClr val="5D6A68"/>
      </a:accent2>
      <a:accent3>
        <a:srgbClr val="F09801"/>
      </a:accent3>
      <a:accent4>
        <a:srgbClr val="BEBEBE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方正兰亭刊黑_GBK"/>
        <a:ea typeface="方正兰亭刊黑_GBK"/>
        <a:cs typeface=""/>
      </a:majorFont>
      <a:minorFont>
        <a:latin typeface="方正兰亭刊黑_GBK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demo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E365A"/>
      </a:accent1>
      <a:accent2>
        <a:srgbClr val="F69326"/>
      </a:accent2>
      <a:accent3>
        <a:srgbClr val="1EB9D8"/>
      </a:accent3>
      <a:accent4>
        <a:srgbClr val="1275B2"/>
      </a:accent4>
      <a:accent5>
        <a:srgbClr val="1FBFA4"/>
      </a:accent5>
      <a:accent6>
        <a:srgbClr val="8F298A"/>
      </a:accent6>
      <a:hlink>
        <a:srgbClr val="DE365A"/>
      </a:hlink>
      <a:folHlink>
        <a:srgbClr val="BFBFBF"/>
      </a:folHlink>
    </a:clrScheme>
    <a:fontScheme name="lte3ltyy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482</Words>
  <Application>Microsoft Office PowerPoint</Application>
  <PresentationFormat>如螢幕大小 (16:9)</PresentationFormat>
  <Paragraphs>139</Paragraphs>
  <Slides>29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29</vt:i4>
      </vt:variant>
    </vt:vector>
  </HeadingPairs>
  <TitlesOfParts>
    <vt:vector size="43" baseType="lpstr">
      <vt:lpstr>Meiryo</vt:lpstr>
      <vt:lpstr>方正兰亭刊黑_GBK</vt:lpstr>
      <vt:lpstr>Cataneo BT</vt:lpstr>
      <vt:lpstr>Microsoft YaHei</vt:lpstr>
      <vt:lpstr>標楷體</vt:lpstr>
      <vt:lpstr>Montserrat</vt:lpstr>
      <vt:lpstr>Microsoft YaHei</vt:lpstr>
      <vt:lpstr>Meiryo</vt:lpstr>
      <vt:lpstr>Arial</vt:lpstr>
      <vt:lpstr>Calibri</vt:lpstr>
      <vt:lpstr>2_第一PPT，www.1ppt.com</vt:lpstr>
      <vt:lpstr>Desdemona template</vt:lpstr>
      <vt:lpstr>2_Office 佈景主題</vt:lpstr>
      <vt:lpstr>ホワイト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商業簡報力 </dc:title>
  <dc:creator>user</dc:creator>
  <cp:lastModifiedBy>Sophia Wu</cp:lastModifiedBy>
  <cp:revision>312</cp:revision>
  <dcterms:modified xsi:type="dcterms:W3CDTF">2020-05-17T08:00:41Z</dcterms:modified>
</cp:coreProperties>
</file>