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8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304" y="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88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25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75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47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85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7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1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49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867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56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90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90EA-C74F-4579-8AC0-DD22E5BF6FA5}" type="datetimeFigureOut">
              <a:rPr lang="zh-TW" altLang="en-US" smtClean="0"/>
              <a:t>2020/9/13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6E4F-922A-4856-91A4-5823DC73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92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1991.tw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868009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 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家庭防災卡使用說明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858000" cy="8741656"/>
          </a:xfrm>
        </p:spPr>
        <p:txBody>
          <a:bodyPr>
            <a:noAutofit/>
          </a:bodyPr>
          <a:lstStyle/>
          <a:p>
            <a:pPr algn="l"/>
            <a:endParaRPr lang="zh-TW" altLang="en-US" sz="3000" dirty="0"/>
          </a:p>
          <a:p>
            <a:pPr algn="l"/>
            <a:r>
              <a:rPr lang="zh-TW" altLang="en-US" sz="3000" dirty="0"/>
              <a:t> </a:t>
            </a:r>
          </a:p>
          <a:p>
            <a:pPr algn="l">
              <a:lnSpc>
                <a:spcPts val="3500"/>
              </a:lnSpc>
            </a:pPr>
            <a:r>
              <a:rPr lang="en-US" altLang="zh-TW" sz="2800" dirty="0"/>
              <a:t>1</a:t>
            </a:r>
            <a:r>
              <a:rPr lang="zh-TW" altLang="en-US" sz="2800" dirty="0" smtClean="0"/>
              <a:t>、請同學於學年開始時，上網下載家庭</a:t>
            </a:r>
            <a:r>
              <a:rPr lang="zh-TW" altLang="en-US" sz="2800" dirty="0"/>
              <a:t>防災</a:t>
            </a:r>
            <a:r>
              <a:rPr lang="zh-TW" altLang="en-US" sz="2800" dirty="0" smtClean="0"/>
              <a:t>卡，除</a:t>
            </a:r>
            <a:r>
              <a:rPr lang="zh-TW" altLang="en-US" sz="2800" dirty="0"/>
              <a:t>印製於聯絡</a:t>
            </a:r>
            <a:r>
              <a:rPr lang="zh-TW" altLang="en-US" sz="2800" dirty="0" smtClean="0"/>
              <a:t>簿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或週記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方便</a:t>
            </a:r>
            <a:r>
              <a:rPr lang="zh-TW" altLang="en-US" sz="2800" dirty="0"/>
              <a:t>填寫外</a:t>
            </a:r>
            <a:r>
              <a:rPr lang="zh-TW" altLang="en-US" sz="2800" dirty="0" smtClean="0"/>
              <a:t>，應隨身</a:t>
            </a:r>
            <a:r>
              <a:rPr lang="zh-TW" altLang="en-US" sz="2800" dirty="0"/>
              <a:t>攜帶，於突發狀況時能夠使用。</a:t>
            </a:r>
          </a:p>
          <a:p>
            <a:pPr algn="l">
              <a:lnSpc>
                <a:spcPts val="3500"/>
              </a:lnSpc>
            </a:pPr>
            <a:r>
              <a:rPr lang="en-US" altLang="zh-TW" sz="2800" dirty="0"/>
              <a:t>2</a:t>
            </a:r>
            <a:r>
              <a:rPr lang="zh-TW" altLang="en-US" sz="2800" dirty="0"/>
              <a:t>、緊急聯絡人應由法定代理人或監護人填寫，得填寫父母親、監護人、親戚或前述之友人，以填寫</a:t>
            </a:r>
            <a:r>
              <a:rPr lang="en-US" altLang="zh-TW" sz="2800" dirty="0"/>
              <a:t>2</a:t>
            </a:r>
            <a:r>
              <a:rPr lang="zh-TW" altLang="en-US" sz="2800" dirty="0"/>
              <a:t>人以上為原則。</a:t>
            </a:r>
          </a:p>
          <a:p>
            <a:pPr algn="l">
              <a:lnSpc>
                <a:spcPts val="3500"/>
              </a:lnSpc>
            </a:pPr>
            <a:r>
              <a:rPr lang="en-US" altLang="zh-TW" sz="2800" dirty="0"/>
              <a:t>3</a:t>
            </a:r>
            <a:r>
              <a:rPr lang="zh-TW" altLang="en-US" sz="2800" dirty="0" smtClean="0"/>
              <a:t>、同學應於每學期初上網操作</a:t>
            </a:r>
            <a:r>
              <a:rPr lang="en-US" altLang="zh-TW" sz="2800" dirty="0"/>
              <a:t>1991</a:t>
            </a:r>
            <a:r>
              <a:rPr lang="zh-TW" altLang="en-US" sz="2800" dirty="0"/>
              <a:t>報平安留言平臺建立家庭報平安電話</a:t>
            </a:r>
            <a:r>
              <a:rPr lang="zh-TW" altLang="en-US" sz="2800" dirty="0" smtClean="0"/>
              <a:t>，用於</a:t>
            </a:r>
            <a:r>
              <a:rPr lang="zh-TW" altLang="en-US" sz="2800" dirty="0"/>
              <a:t>災害發生時傳遞資訊。操作方式可進入內政部消防署</a:t>
            </a:r>
            <a:r>
              <a:rPr lang="en-US" altLang="zh-TW" sz="2800" dirty="0"/>
              <a:t>1991</a:t>
            </a:r>
            <a:r>
              <a:rPr lang="zh-TW" altLang="en-US" sz="2800" dirty="0"/>
              <a:t>報平安留言平臺網頁（</a:t>
            </a:r>
            <a:r>
              <a:rPr lang="en-US" altLang="zh-TW" sz="2800" dirty="0">
                <a:hlinkClick r:id="rId2"/>
              </a:rPr>
              <a:t>https://www.1991.tw/</a:t>
            </a:r>
            <a:r>
              <a:rPr lang="zh-TW" altLang="en-US" sz="2800" dirty="0"/>
              <a:t>）瀏覽。</a:t>
            </a:r>
          </a:p>
          <a:p>
            <a:pPr algn="l">
              <a:lnSpc>
                <a:spcPts val="3500"/>
              </a:lnSpc>
            </a:pPr>
            <a:r>
              <a:rPr lang="en-US" altLang="zh-TW" sz="2800" dirty="0"/>
              <a:t>4</a:t>
            </a:r>
            <a:r>
              <a:rPr lang="zh-TW" altLang="en-US" sz="2800" dirty="0"/>
              <a:t>、約定集合場所（地點）以因應地震災害為主，得依在地化災害特性填寫或增列。</a:t>
            </a:r>
          </a:p>
          <a:p>
            <a:pPr algn="l">
              <a:lnSpc>
                <a:spcPts val="3500"/>
              </a:lnSpc>
            </a:pPr>
            <a:r>
              <a:rPr lang="en-US" altLang="zh-TW" sz="2800" dirty="0"/>
              <a:t>5</a:t>
            </a:r>
            <a:r>
              <a:rPr lang="zh-TW" altLang="en-US" sz="2800" dirty="0"/>
              <a:t>、</a:t>
            </a:r>
            <a:r>
              <a:rPr lang="zh-TW" altLang="en-US" sz="2800" dirty="0" smtClean="0"/>
              <a:t>學校將於期末聯絡簿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週記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抽查時機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定期</a:t>
            </a:r>
            <a:r>
              <a:rPr lang="zh-TW" altLang="en-US" sz="2800" dirty="0"/>
              <a:t>檢查一次家庭防災</a:t>
            </a:r>
            <a:r>
              <a:rPr lang="zh-TW" altLang="en-US" sz="2800" dirty="0" smtClean="0"/>
              <a:t>卡，請同學按時填寫。</a:t>
            </a:r>
            <a:endParaRPr lang="en-US" altLang="zh-TW" sz="2800" dirty="0" smtClean="0"/>
          </a:p>
          <a:p>
            <a:pPr algn="l">
              <a:lnSpc>
                <a:spcPts val="3500"/>
              </a:lnSpc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800" b="1" u="sng" dirty="0"/>
              <a:t>背面尚有範例請同學參閱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58" y="8243534"/>
            <a:ext cx="1550988" cy="155098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022600" y="93345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家庭防災卡下載連結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1778000" y="728688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/>
              <a:t>重要通知請同學仔細閱讀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4700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7200"/>
            <a:ext cx="6858000" cy="1088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199</Words>
  <Application>Microsoft Office PowerPoint</Application>
  <PresentationFormat>A4 紙張 (210x297 公釐)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  家庭防災卡使用說明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家庭防災卡使用說明</dc:title>
  <dc:creator>user</dc:creator>
  <cp:lastModifiedBy>user</cp:lastModifiedBy>
  <cp:revision>5</cp:revision>
  <cp:lastPrinted>2020-09-13T03:40:59Z</cp:lastPrinted>
  <dcterms:created xsi:type="dcterms:W3CDTF">2020-09-13T03:04:49Z</dcterms:created>
  <dcterms:modified xsi:type="dcterms:W3CDTF">2020-09-13T03:42:54Z</dcterms:modified>
</cp:coreProperties>
</file>