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2" r:id="rId2"/>
    <p:sldId id="261" r:id="rId3"/>
    <p:sldId id="259" r:id="rId4"/>
    <p:sldId id="258" r:id="rId5"/>
  </p:sldIdLst>
  <p:sldSz cx="30276800" cy="21386800"/>
  <p:notesSz cx="8488363" cy="123412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1476069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2952139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4428211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5904281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7380351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8856420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10332491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11808562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6736" userDrawn="1">
          <p15:clr>
            <a:srgbClr val="A4A3A4"/>
          </p15:clr>
        </p15:guide>
        <p15:guide id="2" pos="95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66CC"/>
    <a:srgbClr val="FFFF00"/>
    <a:srgbClr val="0000FF"/>
    <a:srgbClr val="6666FF"/>
    <a:srgbClr val="FF99FF"/>
    <a:srgbClr val="009900"/>
    <a:srgbClr val="FF9900"/>
    <a:srgbClr val="FF505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8CFCF"/>
          </a:solidFill>
        </a:fill>
      </a:tcStyle>
    </a:wholeTbl>
    <a:band2H>
      <a:tcTxStyle/>
      <a:tcStyle>
        <a:tcBdr/>
        <a:fill>
          <a:solidFill>
            <a:srgbClr val="F4E8E8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8CFCF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254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4E8E8"/>
          </a:solidFill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4E8E8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3" autoAdjust="0"/>
    <p:restoredTop sz="94780" autoAdjust="0"/>
  </p:normalViewPr>
  <p:slideViewPr>
    <p:cSldViewPr snapToGrid="0" snapToObjects="1">
      <p:cViewPr varScale="1">
        <p:scale>
          <a:sx n="37" d="100"/>
          <a:sy n="37" d="100"/>
        </p:scale>
        <p:origin x="1890" y="96"/>
      </p:cViewPr>
      <p:guideLst>
        <p:guide orient="horz" pos="6736"/>
        <p:guide pos="9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968375" y="925513"/>
            <a:ext cx="6551613" cy="4629150"/>
          </a:xfrm>
          <a:prstGeom prst="rect">
            <a:avLst/>
          </a:prstGeom>
        </p:spPr>
        <p:txBody>
          <a:bodyPr lIns="119002" tIns="59501" rIns="119002" bIns="59501"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1131782" y="5862084"/>
            <a:ext cx="6224800" cy="5553551"/>
          </a:xfrm>
          <a:prstGeom prst="rect">
            <a:avLst/>
          </a:prstGeom>
        </p:spPr>
        <p:txBody>
          <a:bodyPr lIns="119002" tIns="59501" rIns="119002" bIns="5950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767029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68375" y="925513"/>
            <a:ext cx="6551613" cy="462915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1242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68375" y="925513"/>
            <a:ext cx="6551613" cy="462915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7646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68375" y="925513"/>
            <a:ext cx="6551613" cy="462915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4715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68375" y="925513"/>
            <a:ext cx="6551613" cy="462915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40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投影片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大標題文字"/>
          <p:cNvSpPr txBox="1">
            <a:spLocks noGrp="1"/>
          </p:cNvSpPr>
          <p:nvPr>
            <p:ph type="title"/>
          </p:nvPr>
        </p:nvSpPr>
        <p:spPr>
          <a:xfrm>
            <a:off x="2270998" y="6644264"/>
            <a:ext cx="25737981" cy="4584643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21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4541997" y="12120088"/>
            <a:ext cx="21195983" cy="546592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1476069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2952139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4428211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5904281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大標題文字"/>
          <p:cNvSpPr txBox="1">
            <a:spLocks noGrp="1"/>
          </p:cNvSpPr>
          <p:nvPr>
            <p:ph type="title"/>
          </p:nvPr>
        </p:nvSpPr>
        <p:spPr>
          <a:xfrm>
            <a:off x="1514000" y="851573"/>
            <a:ext cx="9961904" cy="3624145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t>大標題文字</a:t>
            </a:r>
          </a:p>
        </p:txBody>
      </p:sp>
      <p:sp>
        <p:nvSpPr>
          <p:cNvPr id="82" name="內文層級一…"/>
          <p:cNvSpPr txBox="1">
            <a:spLocks noGrp="1"/>
          </p:cNvSpPr>
          <p:nvPr>
            <p:ph type="body" idx="1"/>
          </p:nvPr>
        </p:nvSpPr>
        <p:spPr>
          <a:xfrm>
            <a:off x="11838629" y="851576"/>
            <a:ext cx="16927347" cy="18254399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3" name="文字版面配置區 3"/>
          <p:cNvSpPr>
            <a:spLocks noGrp="1"/>
          </p:cNvSpPr>
          <p:nvPr>
            <p:ph type="body" sz="half" idx="13"/>
          </p:nvPr>
        </p:nvSpPr>
        <p:spPr>
          <a:xfrm>
            <a:off x="1514001" y="4475719"/>
            <a:ext cx="9961903" cy="14630254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000"/>
              </a:spcBef>
              <a:buSzTx/>
              <a:buFontTx/>
              <a:buNone/>
              <a:defRPr sz="4500"/>
            </a:pPr>
            <a:endParaRPr/>
          </a:p>
        </p:txBody>
      </p:sp>
      <p:sp>
        <p:nvSpPr>
          <p:cNvPr id="8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大標題文字"/>
          <p:cNvSpPr txBox="1">
            <a:spLocks noGrp="1"/>
          </p:cNvSpPr>
          <p:nvPr>
            <p:ph type="title"/>
          </p:nvPr>
        </p:nvSpPr>
        <p:spPr>
          <a:xfrm>
            <a:off x="5935086" y="14971872"/>
            <a:ext cx="18167987" cy="1767515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t>大標題文字</a:t>
            </a:r>
          </a:p>
        </p:txBody>
      </p:sp>
      <p:sp>
        <p:nvSpPr>
          <p:cNvPr id="92" name="圖片版面配置區 2"/>
          <p:cNvSpPr>
            <a:spLocks noGrp="1"/>
          </p:cNvSpPr>
          <p:nvPr>
            <p:ph type="pic" sz="half" idx="13"/>
          </p:nvPr>
        </p:nvSpPr>
        <p:spPr>
          <a:xfrm>
            <a:off x="5935086" y="1911093"/>
            <a:ext cx="18167987" cy="128330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5935086" y="16739387"/>
            <a:ext cx="18167987" cy="25101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SzTx/>
              <a:buFontTx/>
              <a:buNone/>
              <a:defRPr sz="4500"/>
            </a:lvl1pPr>
            <a:lvl2pPr marL="0" indent="1476069">
              <a:spcBef>
                <a:spcPts val="1000"/>
              </a:spcBef>
              <a:buSzTx/>
              <a:buFontTx/>
              <a:buNone/>
              <a:defRPr sz="4500"/>
            </a:lvl2pPr>
            <a:lvl3pPr marL="0" indent="2952139">
              <a:spcBef>
                <a:spcPts val="1000"/>
              </a:spcBef>
              <a:buSzTx/>
              <a:buFontTx/>
              <a:buNone/>
              <a:defRPr sz="4500"/>
            </a:lvl3pPr>
            <a:lvl4pPr marL="0" indent="4428211">
              <a:spcBef>
                <a:spcPts val="1000"/>
              </a:spcBef>
              <a:buSzTx/>
              <a:buFontTx/>
              <a:buNone/>
              <a:defRPr sz="4500"/>
            </a:lvl4pPr>
            <a:lvl5pPr marL="0" indent="5904281">
              <a:spcBef>
                <a:spcPts val="1000"/>
              </a:spcBef>
              <a:buSzTx/>
              <a:buFontTx/>
              <a:buNone/>
              <a:defRPr sz="45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02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大標題文字"/>
          <p:cNvSpPr txBox="1">
            <a:spLocks noGrp="1"/>
          </p:cNvSpPr>
          <p:nvPr>
            <p:ph type="title"/>
          </p:nvPr>
        </p:nvSpPr>
        <p:spPr>
          <a:xfrm>
            <a:off x="21952982" y="856529"/>
            <a:ext cx="6812995" cy="18249445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11" name="內文層級一…"/>
          <p:cNvSpPr txBox="1">
            <a:spLocks noGrp="1"/>
          </p:cNvSpPr>
          <p:nvPr>
            <p:ph type="body" idx="1"/>
          </p:nvPr>
        </p:nvSpPr>
        <p:spPr>
          <a:xfrm>
            <a:off x="1513998" y="856529"/>
            <a:ext cx="19934318" cy="18249445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1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大標題文字"/>
          <p:cNvSpPr txBox="1">
            <a:spLocks noGrp="1"/>
          </p:cNvSpPr>
          <p:nvPr>
            <p:ph type="title"/>
          </p:nvPr>
        </p:nvSpPr>
        <p:spPr>
          <a:xfrm>
            <a:off x="1513998" y="856528"/>
            <a:ext cx="27251978" cy="3564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47607" tIns="147607" rIns="147607" bIns="147607" anchor="ctr">
            <a:normAutofit/>
          </a:bodyPr>
          <a:lstStyle/>
          <a:p>
            <a:r>
              <a:t>大標題文字</a:t>
            </a:r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/>
          </p:nvPr>
        </p:nvSpPr>
        <p:spPr>
          <a:xfrm>
            <a:off x="1513998" y="4990627"/>
            <a:ext cx="27251978" cy="141153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47607" tIns="147607" rIns="147607" bIns="147607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24828319" y="19947177"/>
            <a:ext cx="809987" cy="892115"/>
          </a:xfrm>
          <a:prstGeom prst="rect">
            <a:avLst/>
          </a:prstGeom>
          <a:ln w="12700">
            <a:miter lim="400000"/>
          </a:ln>
        </p:spPr>
        <p:txBody>
          <a:bodyPr wrap="none" lIns="147607" tIns="147607" rIns="147607" bIns="147607" anchor="ctr">
            <a:spAutoFit/>
          </a:bodyPr>
          <a:lstStyle>
            <a:lvl1pPr algn="ctr">
              <a:defRPr sz="3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transition spd="med"/>
  <p:txStyles>
    <p:titleStyle>
      <a:lvl1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1107052" marR="0" indent="-1107052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2531870" marR="0" indent="-1055800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–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3939382" marR="0" indent="-98724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5597712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–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7073782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»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8549852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10025922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11501994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12978063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1476069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2952139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4428211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5904281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7380351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8856420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0332491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1808562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jp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9.emf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gif"/><Relationship Id="rId10" Type="http://schemas.openxmlformats.org/officeDocument/2006/relationships/image" Target="../media/image7.gif"/><Relationship Id="rId19" Type="http://schemas.openxmlformats.org/officeDocument/2006/relationships/image" Target="../media/image16.pn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8.png"/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6.png"/><Relationship Id="rId5" Type="http://schemas.openxmlformats.org/officeDocument/2006/relationships/image" Target="../media/image12.gif"/><Relationship Id="rId15" Type="http://schemas.openxmlformats.org/officeDocument/2006/relationships/image" Target="../media/image15.png"/><Relationship Id="rId10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4" Type="http://schemas.openxmlformats.org/officeDocument/2006/relationships/image" Target="../media/image9.emf"/><Relationship Id="rId9" Type="http://schemas.openxmlformats.org/officeDocument/2006/relationships/image" Target="../media/image14.png"/><Relationship Id="rId14" Type="http://schemas.openxmlformats.org/officeDocument/2006/relationships/image" Target="../media/image19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emf"/><Relationship Id="rId18" Type="http://schemas.openxmlformats.org/officeDocument/2006/relationships/image" Target="../media/image17.png"/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12" Type="http://schemas.openxmlformats.org/officeDocument/2006/relationships/image" Target="../media/image7.gif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11" Type="http://schemas.openxmlformats.org/officeDocument/2006/relationships/image" Target="../media/image6.png"/><Relationship Id="rId5" Type="http://schemas.openxmlformats.org/officeDocument/2006/relationships/image" Target="../media/image12.gif"/><Relationship Id="rId15" Type="http://schemas.openxmlformats.org/officeDocument/2006/relationships/image" Target="../media/image13.png"/><Relationship Id="rId10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19" Type="http://schemas.openxmlformats.org/officeDocument/2006/relationships/image" Target="../media/image16.png"/><Relationship Id="rId4" Type="http://schemas.openxmlformats.org/officeDocument/2006/relationships/image" Target="../media/image2.jpeg"/><Relationship Id="rId9" Type="http://schemas.openxmlformats.org/officeDocument/2006/relationships/image" Target="../media/image5.pn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9.emf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gif"/><Relationship Id="rId10" Type="http://schemas.openxmlformats.org/officeDocument/2006/relationships/image" Target="../media/image7.gif"/><Relationship Id="rId19" Type="http://schemas.openxmlformats.org/officeDocument/2006/relationships/image" Target="../media/image16.pn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表格 704"/>
          <p:cNvGraphicFramePr/>
          <p:nvPr>
            <p:extLst>
              <p:ext uri="{D42A27DB-BD31-4B8C-83A1-F6EECF244321}">
                <p14:modId xmlns:p14="http://schemas.microsoft.com/office/powerpoint/2010/main" val="3207939021"/>
              </p:ext>
            </p:extLst>
          </p:nvPr>
        </p:nvGraphicFramePr>
        <p:xfrm>
          <a:off x="25681233" y="1479821"/>
          <a:ext cx="4348684" cy="19691087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4348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88161">
                <a:tc>
                  <a:txBody>
                    <a:bodyPr/>
                    <a:lstStyle/>
                    <a:p>
                      <a:pPr marL="0" marR="0" indent="0" algn="ctr" defTabSz="147606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防災資訊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161">
                <a:tc>
                  <a:txBody>
                    <a:bodyPr/>
                    <a:lstStyle/>
                    <a:p>
                      <a:pPr marL="0" marR="0" indent="0" algn="ctr" defTabSz="147606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sz="4000" b="1" i="0" u="none" strike="noStrike" kern="1200" cap="none" spc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災害通報單位</a:t>
                      </a:r>
                      <a:endParaRPr sz="40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3793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教育部校安中心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02-33437855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02-33437856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臺北市教育局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02-27208889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02-87863119*8900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中山區災害應變中心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02-66160119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8161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 b="1" i="0" u="none" strike="noStrike" kern="1200" cap="none" spc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警消醫療單位</a:t>
                      </a:r>
                      <a:endParaRPr sz="40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7097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大直派出所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02-25332984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大直消防分隊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02-85026151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臺北長庚醫院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02-27135211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1439"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各類災害避難原則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3389">
                <a:tc>
                  <a:txBody>
                    <a:bodyPr/>
                    <a:lstStyle/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地震：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先避難，再疏散</a:t>
                      </a:r>
                      <a:endParaRPr lang="en-US" altLang="zh-TW" sz="28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淹水：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垂直避難</a:t>
                      </a:r>
                      <a:endParaRPr lang="en-US" altLang="zh-TW" sz="28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海嘯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往高處避難</a:t>
                      </a:r>
                      <a:endParaRPr lang="en-US" altLang="zh-TW" sz="28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土石流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預防性撤離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8161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標示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8760"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建築內路線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lang="en-US"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lang="en-US"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建築外路線</a:t>
                      </a:r>
                      <a:endParaRPr dirty="0"/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3" name="矩形 3"/>
          <p:cNvSpPr/>
          <p:nvPr/>
        </p:nvSpPr>
        <p:spPr>
          <a:xfrm>
            <a:off x="374833" y="181486"/>
            <a:ext cx="29524646" cy="1080001"/>
          </a:xfrm>
          <a:prstGeom prst="rect">
            <a:avLst/>
          </a:prstGeom>
          <a:solidFill>
            <a:srgbClr val="DDD9C3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/>
          </a:p>
        </p:txBody>
      </p:sp>
      <p:graphicFrame>
        <p:nvGraphicFramePr>
          <p:cNvPr id="176" name="表格 7"/>
          <p:cNvGraphicFramePr/>
          <p:nvPr/>
        </p:nvGraphicFramePr>
        <p:xfrm>
          <a:off x="387530" y="181486"/>
          <a:ext cx="29519197" cy="118872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120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1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l" defTabSz="1476069">
                        <a:defRPr sz="5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臺北市中山區大直高級中學─校園防災地圖(</a:t>
                      </a:r>
                      <a:r>
                        <a:rPr dirty="0" err="1"/>
                        <a:t>地震災害</a:t>
                      </a:r>
                      <a:r>
                        <a:rPr dirty="0"/>
                        <a:t>)</a:t>
                      </a:r>
                      <a:endParaRPr sz="2000"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經度:東經121度32分53.49秒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緯度:北緯25度4分45.87秒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altLang="zh-TW" dirty="0"/>
                        <a:t>11</a:t>
                      </a:r>
                      <a:r>
                        <a:rPr dirty="0"/>
                        <a:t>.0</a:t>
                      </a:r>
                      <a:r>
                        <a:rPr lang="en-US" altLang="zh-TW" dirty="0"/>
                        <a:t>8</a:t>
                      </a:r>
                      <a:endParaRPr dirty="0"/>
                    </a:p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學務處製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8" name="直線箭頭接點 53"/>
          <p:cNvSpPr/>
          <p:nvPr/>
        </p:nvSpPr>
        <p:spPr>
          <a:xfrm>
            <a:off x="26969194" y="19146550"/>
            <a:ext cx="1772762" cy="1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9" name="直線單箭頭接點 346"/>
          <p:cNvSpPr/>
          <p:nvPr/>
        </p:nvSpPr>
        <p:spPr>
          <a:xfrm>
            <a:off x="26852404" y="20756798"/>
            <a:ext cx="2006341" cy="2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grpSp>
        <p:nvGrpSpPr>
          <p:cNvPr id="5" name="群組 4"/>
          <p:cNvGrpSpPr/>
          <p:nvPr/>
        </p:nvGrpSpPr>
        <p:grpSpPr>
          <a:xfrm rot="10800000">
            <a:off x="4403408" y="4923116"/>
            <a:ext cx="19059346" cy="9050652"/>
            <a:chOff x="2903959" y="2303281"/>
            <a:chExt cx="9704787" cy="3663297"/>
          </a:xfrm>
          <a:noFill/>
        </p:grpSpPr>
        <p:sp>
          <p:nvSpPr>
            <p:cNvPr id="300" name="矩形 299"/>
            <p:cNvSpPr/>
            <p:nvPr/>
          </p:nvSpPr>
          <p:spPr>
            <a:xfrm>
              <a:off x="2903959" y="2305873"/>
              <a:ext cx="9704787" cy="365646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grpSp>
          <p:nvGrpSpPr>
            <p:cNvPr id="301" name="群組 300"/>
            <p:cNvGrpSpPr/>
            <p:nvPr/>
          </p:nvGrpSpPr>
          <p:grpSpPr>
            <a:xfrm>
              <a:off x="3321347" y="2303283"/>
              <a:ext cx="8856633" cy="3663295"/>
              <a:chOff x="1168588" y="2100262"/>
              <a:chExt cx="8914784" cy="3994912"/>
            </a:xfrm>
            <a:grpFill/>
          </p:grpSpPr>
          <p:sp>
            <p:nvSpPr>
              <p:cNvPr id="307" name="矩形 306"/>
              <p:cNvSpPr/>
              <p:nvPr/>
            </p:nvSpPr>
            <p:spPr>
              <a:xfrm rot="10800000">
                <a:off x="1168588" y="2474487"/>
                <a:ext cx="1314451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高導辦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08" name="群組 307"/>
              <p:cNvGrpSpPr/>
              <p:nvPr/>
            </p:nvGrpSpPr>
            <p:grpSpPr>
              <a:xfrm>
                <a:off x="1168588" y="2839469"/>
                <a:ext cx="1315594" cy="373200"/>
                <a:chOff x="1168588" y="2839469"/>
                <a:chExt cx="1315594" cy="373200"/>
              </a:xfrm>
              <a:grpFill/>
            </p:grpSpPr>
            <p:sp>
              <p:nvSpPr>
                <p:cNvPr id="420" name="矩形 419"/>
                <p:cNvSpPr/>
                <p:nvPr/>
              </p:nvSpPr>
              <p:spPr>
                <a:xfrm rot="10800000">
                  <a:off x="1168588" y="283946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110</a:t>
                  </a:r>
                </a:p>
              </p:txBody>
            </p:sp>
            <p:sp>
              <p:nvSpPr>
                <p:cNvPr id="421" name="矩形 420"/>
                <p:cNvSpPr/>
                <p:nvPr/>
              </p:nvSpPr>
              <p:spPr>
                <a:xfrm rot="10800000">
                  <a:off x="1826957" y="2841194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109</a:t>
                  </a:r>
                </a:p>
              </p:txBody>
            </p:sp>
          </p:grpSp>
          <p:grpSp>
            <p:nvGrpSpPr>
              <p:cNvPr id="309" name="群組 308"/>
              <p:cNvGrpSpPr/>
              <p:nvPr/>
            </p:nvGrpSpPr>
            <p:grpSpPr>
              <a:xfrm>
                <a:off x="2940050" y="2100262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417" name="矩形 416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輔導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教室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8" name="矩形 417"/>
                <p:cNvSpPr/>
                <p:nvPr/>
              </p:nvSpPr>
              <p:spPr>
                <a:xfrm rot="10800000">
                  <a:off x="3597275" y="2100262"/>
                  <a:ext cx="657225" cy="36941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水資源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9" name="矩形 418"/>
                <p:cNvSpPr/>
                <p:nvPr/>
              </p:nvSpPr>
              <p:spPr>
                <a:xfrm rot="10800000">
                  <a:off x="4254500" y="2100262"/>
                  <a:ext cx="657225" cy="36475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高導辦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10" name="群組 309"/>
              <p:cNvGrpSpPr/>
              <p:nvPr/>
            </p:nvGrpSpPr>
            <p:grpSpPr>
              <a:xfrm>
                <a:off x="8770081" y="2822843"/>
                <a:ext cx="1313291" cy="363279"/>
                <a:chOff x="1189767" y="2822843"/>
                <a:chExt cx="1313291" cy="363279"/>
              </a:xfrm>
              <a:grpFill/>
            </p:grpSpPr>
            <p:sp>
              <p:nvSpPr>
                <p:cNvPr id="415" name="矩形 414"/>
                <p:cNvSpPr/>
                <p:nvPr/>
              </p:nvSpPr>
              <p:spPr>
                <a:xfrm rot="10800000">
                  <a:off x="1189767" y="2822843"/>
                  <a:ext cx="657225" cy="363279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102</a:t>
                  </a:r>
                </a:p>
              </p:txBody>
            </p:sp>
            <p:sp>
              <p:nvSpPr>
                <p:cNvPr id="416" name="矩形 415"/>
                <p:cNvSpPr/>
                <p:nvPr/>
              </p:nvSpPr>
              <p:spPr>
                <a:xfrm rot="10800000">
                  <a:off x="1845833" y="2822843"/>
                  <a:ext cx="657225" cy="363279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101</a:t>
                  </a:r>
                </a:p>
              </p:txBody>
            </p:sp>
          </p:grpSp>
          <p:sp>
            <p:nvSpPr>
              <p:cNvPr id="311" name="矩形 310"/>
              <p:cNvSpPr/>
              <p:nvPr/>
            </p:nvSpPr>
            <p:spPr>
              <a:xfrm rot="10800000">
                <a:off x="2940051" y="2471737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zh-TW" altLang="en-US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高導辦</a:t>
                </a:r>
                <a:endParaRPr lang="en-US" altLang="zh-TW" sz="24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12" name="群組 311"/>
              <p:cNvGrpSpPr/>
              <p:nvPr/>
            </p:nvGrpSpPr>
            <p:grpSpPr>
              <a:xfrm>
                <a:off x="3597274" y="2466181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413" name="矩形 412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809</a:t>
                  </a:r>
                </a:p>
              </p:txBody>
            </p:sp>
            <p:sp>
              <p:nvSpPr>
                <p:cNvPr id="414" name="矩形 413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808</a:t>
                  </a:r>
                </a:p>
              </p:txBody>
            </p:sp>
          </p:grpSp>
          <p:sp>
            <p:nvSpPr>
              <p:cNvPr id="313" name="矩形 312"/>
              <p:cNvSpPr/>
              <p:nvPr/>
            </p:nvSpPr>
            <p:spPr>
              <a:xfrm rot="10800000">
                <a:off x="8770081" y="2465012"/>
                <a:ext cx="1312329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資源教室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4" name="矩形 313"/>
              <p:cNvSpPr/>
              <p:nvPr/>
            </p:nvSpPr>
            <p:spPr>
              <a:xfrm rot="10800000">
                <a:off x="6551842" y="2472651"/>
                <a:ext cx="1855113" cy="3426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輔導室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5" name="矩形 314"/>
              <p:cNvSpPr/>
              <p:nvPr/>
            </p:nvSpPr>
            <p:spPr>
              <a:xfrm rot="10800000">
                <a:off x="1171062" y="2109594"/>
                <a:ext cx="1314451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合作社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6" name="矩形 315"/>
              <p:cNvSpPr/>
              <p:nvPr/>
            </p:nvSpPr>
            <p:spPr>
              <a:xfrm rot="10800000">
                <a:off x="4254499" y="2832098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106</a:t>
                </a:r>
              </a:p>
            </p:txBody>
          </p:sp>
          <p:sp>
            <p:nvSpPr>
              <p:cNvPr id="317" name="矩形 316"/>
              <p:cNvSpPr/>
              <p:nvPr/>
            </p:nvSpPr>
            <p:spPr>
              <a:xfrm rot="10800000">
                <a:off x="3597273" y="2832097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107</a:t>
                </a:r>
              </a:p>
            </p:txBody>
          </p:sp>
          <p:sp>
            <p:nvSpPr>
              <p:cNvPr id="318" name="矩形 317"/>
              <p:cNvSpPr/>
              <p:nvPr/>
            </p:nvSpPr>
            <p:spPr>
              <a:xfrm rot="10800000">
                <a:off x="2940046" y="2832096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108</a:t>
                </a:r>
              </a:p>
            </p:txBody>
          </p:sp>
          <p:grpSp>
            <p:nvGrpSpPr>
              <p:cNvPr id="319" name="群組 318"/>
              <p:cNvGrpSpPr/>
              <p:nvPr/>
            </p:nvGrpSpPr>
            <p:grpSpPr>
              <a:xfrm>
                <a:off x="5944378" y="2819938"/>
                <a:ext cx="2460766" cy="377625"/>
                <a:chOff x="5944378" y="2819938"/>
                <a:chExt cx="2460766" cy="377625"/>
              </a:xfrm>
              <a:grpFill/>
            </p:grpSpPr>
            <p:grpSp>
              <p:nvGrpSpPr>
                <p:cNvPr id="408" name="群組 407"/>
                <p:cNvGrpSpPr/>
                <p:nvPr/>
              </p:nvGrpSpPr>
              <p:grpSpPr>
                <a:xfrm>
                  <a:off x="6554826" y="2819938"/>
                  <a:ext cx="1850318" cy="371467"/>
                  <a:chOff x="3070263" y="2819938"/>
                  <a:chExt cx="1850318" cy="371467"/>
                </a:xfrm>
                <a:grpFill/>
              </p:grpSpPr>
              <p:sp>
                <p:nvSpPr>
                  <p:cNvPr id="410" name="矩形 409"/>
                  <p:cNvSpPr/>
                  <p:nvPr/>
                </p:nvSpPr>
                <p:spPr>
                  <a:xfrm rot="10800000">
                    <a:off x="3070263" y="2819938"/>
                    <a:ext cx="616827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105</a:t>
                    </a:r>
                  </a:p>
                </p:txBody>
              </p:sp>
              <p:sp>
                <p:nvSpPr>
                  <p:cNvPr id="411" name="矩形 410"/>
                  <p:cNvSpPr/>
                  <p:nvPr/>
                </p:nvSpPr>
                <p:spPr>
                  <a:xfrm rot="10800000">
                    <a:off x="3690054" y="2819938"/>
                    <a:ext cx="607498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104</a:t>
                    </a:r>
                  </a:p>
                </p:txBody>
              </p:sp>
              <p:sp>
                <p:nvSpPr>
                  <p:cNvPr id="412" name="矩形 411"/>
                  <p:cNvSpPr/>
                  <p:nvPr/>
                </p:nvSpPr>
                <p:spPr>
                  <a:xfrm rot="10800000">
                    <a:off x="4297553" y="2819938"/>
                    <a:ext cx="623028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103</a:t>
                    </a:r>
                  </a:p>
                </p:txBody>
              </p:sp>
            </p:grpSp>
            <p:sp>
              <p:nvSpPr>
                <p:cNvPr id="409" name="矩形 408"/>
                <p:cNvSpPr/>
                <p:nvPr/>
              </p:nvSpPr>
              <p:spPr>
                <a:xfrm rot="10800000">
                  <a:off x="5944378" y="2819938"/>
                  <a:ext cx="607464" cy="37762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值勤室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sp>
            <p:nvSpPr>
              <p:cNvPr id="320" name="矩形 319"/>
              <p:cNvSpPr/>
              <p:nvPr/>
            </p:nvSpPr>
            <p:spPr>
              <a:xfrm rot="10800000">
                <a:off x="5938838" y="2474487"/>
                <a:ext cx="615988" cy="347634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會計室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1" name="矩形 320"/>
              <p:cNvSpPr/>
              <p:nvPr/>
            </p:nvSpPr>
            <p:spPr>
              <a:xfrm rot="10800000">
                <a:off x="5938835" y="2103211"/>
                <a:ext cx="613007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家長會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2" name="矩形 321"/>
              <p:cNvSpPr/>
              <p:nvPr/>
            </p:nvSpPr>
            <p:spPr>
              <a:xfrm rot="10800000">
                <a:off x="6556225" y="2103211"/>
                <a:ext cx="972182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健康中心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3" name="矩形 322"/>
              <p:cNvSpPr/>
              <p:nvPr/>
            </p:nvSpPr>
            <p:spPr>
              <a:xfrm rot="10800000">
                <a:off x="7536341" y="2103753"/>
                <a:ext cx="870328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烹飪教室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4" name="矩形 323"/>
              <p:cNvSpPr/>
              <p:nvPr/>
            </p:nvSpPr>
            <p:spPr>
              <a:xfrm rot="10800000">
                <a:off x="8770078" y="2105820"/>
                <a:ext cx="1312332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體育組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25" name="群組 324"/>
              <p:cNvGrpSpPr/>
              <p:nvPr/>
            </p:nvGrpSpPr>
            <p:grpSpPr>
              <a:xfrm>
                <a:off x="2940047" y="3552817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405" name="矩形 404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203</a:t>
                  </a:r>
                </a:p>
              </p:txBody>
            </p:sp>
            <p:sp>
              <p:nvSpPr>
                <p:cNvPr id="406" name="矩形 405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202</a:t>
                  </a:r>
                </a:p>
              </p:txBody>
            </p:sp>
            <p:sp>
              <p:nvSpPr>
                <p:cNvPr id="407" name="矩形 406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201</a:t>
                  </a:r>
                </a:p>
              </p:txBody>
            </p:sp>
          </p:grpSp>
          <p:grpSp>
            <p:nvGrpSpPr>
              <p:cNvPr id="326" name="群組 325"/>
              <p:cNvGrpSpPr/>
              <p:nvPr/>
            </p:nvGrpSpPr>
            <p:grpSpPr>
              <a:xfrm>
                <a:off x="5940866" y="3546063"/>
                <a:ext cx="2457450" cy="383076"/>
                <a:chOff x="5938838" y="2100260"/>
                <a:chExt cx="2457450" cy="383076"/>
              </a:xfrm>
              <a:grpFill/>
            </p:grpSpPr>
            <p:grpSp>
              <p:nvGrpSpPr>
                <p:cNvPr id="400" name="群組 399"/>
                <p:cNvGrpSpPr/>
                <p:nvPr/>
              </p:nvGrpSpPr>
              <p:grpSpPr>
                <a:xfrm>
                  <a:off x="6552798" y="2100262"/>
                  <a:ext cx="1843490" cy="382331"/>
                  <a:chOff x="3068235" y="2100262"/>
                  <a:chExt cx="1843490" cy="382331"/>
                </a:xfrm>
                <a:grpFill/>
              </p:grpSpPr>
              <p:sp>
                <p:nvSpPr>
                  <p:cNvPr id="402" name="矩形 401"/>
                  <p:cNvSpPr/>
                  <p:nvPr/>
                </p:nvSpPr>
                <p:spPr>
                  <a:xfrm rot="10800000">
                    <a:off x="3068235" y="2100263"/>
                    <a:ext cx="619388" cy="382330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801</a:t>
                    </a:r>
                  </a:p>
                </p:txBody>
              </p:sp>
              <p:sp>
                <p:nvSpPr>
                  <p:cNvPr id="403" name="矩形 402"/>
                  <p:cNvSpPr/>
                  <p:nvPr/>
                </p:nvSpPr>
                <p:spPr>
                  <a:xfrm rot="10800000">
                    <a:off x="3685926" y="2100262"/>
                    <a:ext cx="609599" cy="38212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802</a:t>
                    </a:r>
                  </a:p>
                </p:txBody>
              </p:sp>
              <p:sp>
                <p:nvSpPr>
                  <p:cNvPr id="404" name="矩形 403"/>
                  <p:cNvSpPr/>
                  <p:nvPr/>
                </p:nvSpPr>
                <p:spPr>
                  <a:xfrm rot="10800000">
                    <a:off x="4295525" y="2100262"/>
                    <a:ext cx="616200" cy="377029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803</a:t>
                    </a:r>
                  </a:p>
                </p:txBody>
              </p:sp>
            </p:grpSp>
            <p:sp>
              <p:nvSpPr>
                <p:cNvPr id="401" name="矩形 400"/>
                <p:cNvSpPr/>
                <p:nvPr/>
              </p:nvSpPr>
              <p:spPr>
                <a:xfrm rot="10800000">
                  <a:off x="5938838" y="2100260"/>
                  <a:ext cx="613960" cy="383076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教師會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27" name="群組 326"/>
              <p:cNvGrpSpPr/>
              <p:nvPr/>
            </p:nvGrpSpPr>
            <p:grpSpPr>
              <a:xfrm>
                <a:off x="8766172" y="3546064"/>
                <a:ext cx="1314451" cy="378816"/>
                <a:chOff x="1185861" y="2100262"/>
                <a:chExt cx="1314451" cy="378816"/>
              </a:xfrm>
              <a:grpFill/>
            </p:grpSpPr>
            <p:sp>
              <p:nvSpPr>
                <p:cNvPr id="398" name="矩形 397"/>
                <p:cNvSpPr/>
                <p:nvPr/>
              </p:nvSpPr>
              <p:spPr>
                <a:xfrm rot="10800000">
                  <a:off x="1185861" y="2100263"/>
                  <a:ext cx="657225" cy="37881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804</a:t>
                  </a:r>
                </a:p>
              </p:txBody>
            </p:sp>
            <p:sp>
              <p:nvSpPr>
                <p:cNvPr id="399" name="矩形 398"/>
                <p:cNvSpPr/>
                <p:nvPr/>
              </p:nvSpPr>
              <p:spPr>
                <a:xfrm rot="10800000">
                  <a:off x="1843087" y="2100262"/>
                  <a:ext cx="657225" cy="378816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805</a:t>
                  </a:r>
                </a:p>
              </p:txBody>
            </p:sp>
          </p:grpSp>
          <p:grpSp>
            <p:nvGrpSpPr>
              <p:cNvPr id="328" name="群組 327"/>
              <p:cNvGrpSpPr/>
              <p:nvPr/>
            </p:nvGrpSpPr>
            <p:grpSpPr>
              <a:xfrm>
                <a:off x="1185858" y="3546063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6" name="矩形 395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208</a:t>
                  </a:r>
                </a:p>
              </p:txBody>
            </p:sp>
            <p:sp>
              <p:nvSpPr>
                <p:cNvPr id="397" name="矩形 396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207</a:t>
                  </a:r>
                </a:p>
              </p:txBody>
            </p:sp>
          </p:grpSp>
          <p:grpSp>
            <p:nvGrpSpPr>
              <p:cNvPr id="329" name="群組 328"/>
              <p:cNvGrpSpPr/>
              <p:nvPr/>
            </p:nvGrpSpPr>
            <p:grpSpPr>
              <a:xfrm>
                <a:off x="2940047" y="3931046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93" name="矩形 392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206</a:t>
                  </a:r>
                </a:p>
              </p:txBody>
            </p:sp>
            <p:sp>
              <p:nvSpPr>
                <p:cNvPr id="394" name="矩形 393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205</a:t>
                  </a:r>
                </a:p>
              </p:txBody>
            </p:sp>
            <p:sp>
              <p:nvSpPr>
                <p:cNvPr id="395" name="矩形 394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204</a:t>
                  </a:r>
                </a:p>
              </p:txBody>
            </p:sp>
          </p:grpSp>
          <p:grpSp>
            <p:nvGrpSpPr>
              <p:cNvPr id="330" name="群組 329"/>
              <p:cNvGrpSpPr/>
              <p:nvPr/>
            </p:nvGrpSpPr>
            <p:grpSpPr>
              <a:xfrm>
                <a:off x="1185858" y="3924292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1" name="矩形 390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210</a:t>
                  </a:r>
                </a:p>
              </p:txBody>
            </p:sp>
            <p:sp>
              <p:nvSpPr>
                <p:cNvPr id="392" name="矩形 391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209</a:t>
                  </a:r>
                </a:p>
              </p:txBody>
            </p:sp>
          </p:grpSp>
          <p:grpSp>
            <p:nvGrpSpPr>
              <p:cNvPr id="331" name="群組 330"/>
              <p:cNvGrpSpPr/>
              <p:nvPr/>
            </p:nvGrpSpPr>
            <p:grpSpPr>
              <a:xfrm>
                <a:off x="2940047" y="4309274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88" name="矩形 387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308</a:t>
                  </a:r>
                </a:p>
              </p:txBody>
            </p:sp>
            <p:sp>
              <p:nvSpPr>
                <p:cNvPr id="389" name="矩形 388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309</a:t>
                  </a:r>
                </a:p>
              </p:txBody>
            </p:sp>
            <p:sp>
              <p:nvSpPr>
                <p:cNvPr id="390" name="矩形 389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310</a:t>
                  </a:r>
                </a:p>
              </p:txBody>
            </p:sp>
          </p:grpSp>
          <p:grpSp>
            <p:nvGrpSpPr>
              <p:cNvPr id="332" name="群組 331"/>
              <p:cNvGrpSpPr/>
              <p:nvPr/>
            </p:nvGrpSpPr>
            <p:grpSpPr>
              <a:xfrm>
                <a:off x="1185858" y="4299157"/>
                <a:ext cx="1314451" cy="383318"/>
                <a:chOff x="1185861" y="2096899"/>
                <a:chExt cx="1314451" cy="383318"/>
              </a:xfrm>
              <a:grpFill/>
            </p:grpSpPr>
            <p:sp>
              <p:nvSpPr>
                <p:cNvPr id="386" name="矩形 385"/>
                <p:cNvSpPr/>
                <p:nvPr/>
              </p:nvSpPr>
              <p:spPr>
                <a:xfrm rot="10800000">
                  <a:off x="1185861" y="2096899"/>
                  <a:ext cx="657225" cy="383318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306</a:t>
                  </a:r>
                </a:p>
              </p:txBody>
            </p:sp>
            <p:sp>
              <p:nvSpPr>
                <p:cNvPr id="387" name="矩形 386"/>
                <p:cNvSpPr/>
                <p:nvPr/>
              </p:nvSpPr>
              <p:spPr>
                <a:xfrm rot="10800000">
                  <a:off x="1843087" y="2100262"/>
                  <a:ext cx="657225" cy="37995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307</a:t>
                  </a:r>
                </a:p>
              </p:txBody>
            </p:sp>
          </p:grpSp>
          <p:grpSp>
            <p:nvGrpSpPr>
              <p:cNvPr id="333" name="群組 332"/>
              <p:cNvGrpSpPr/>
              <p:nvPr/>
            </p:nvGrpSpPr>
            <p:grpSpPr>
              <a:xfrm>
                <a:off x="5940866" y="3924827"/>
                <a:ext cx="2457449" cy="372390"/>
                <a:chOff x="5938838" y="2100260"/>
                <a:chExt cx="2457449" cy="372390"/>
              </a:xfrm>
              <a:grpFill/>
            </p:grpSpPr>
            <p:grpSp>
              <p:nvGrpSpPr>
                <p:cNvPr id="381" name="群組 380"/>
                <p:cNvGrpSpPr/>
                <p:nvPr/>
              </p:nvGrpSpPr>
              <p:grpSpPr>
                <a:xfrm>
                  <a:off x="6555213" y="2100262"/>
                  <a:ext cx="1841074" cy="371476"/>
                  <a:chOff x="3070650" y="2100262"/>
                  <a:chExt cx="1841074" cy="371476"/>
                </a:xfrm>
                <a:grpFill/>
              </p:grpSpPr>
              <p:sp>
                <p:nvSpPr>
                  <p:cNvPr id="383" name="矩形 382"/>
                  <p:cNvSpPr/>
                  <p:nvPr/>
                </p:nvSpPr>
                <p:spPr>
                  <a:xfrm rot="10800000">
                    <a:off x="3070650" y="2100263"/>
                    <a:ext cx="61527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專案</a:t>
                    </a:r>
                    <a:br>
                      <a:rPr kumimoji="0" lang="en-US" altLang="zh-TW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</a:b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教室</a:t>
                    </a:r>
                    <a:endParaRPr kumimoji="0" lang="en-US" altLang="zh-TW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endParaRPr>
                  </a:p>
                </p:txBody>
              </p:sp>
              <p:sp>
                <p:nvSpPr>
                  <p:cNvPr id="384" name="矩形 383"/>
                  <p:cNvSpPr/>
                  <p:nvPr/>
                </p:nvSpPr>
                <p:spPr>
                  <a:xfrm rot="10800000">
                    <a:off x="3685926" y="2100262"/>
                    <a:ext cx="609599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909</a:t>
                    </a:r>
                  </a:p>
                </p:txBody>
              </p:sp>
              <p:sp>
                <p:nvSpPr>
                  <p:cNvPr id="385" name="矩形 384"/>
                  <p:cNvSpPr/>
                  <p:nvPr/>
                </p:nvSpPr>
                <p:spPr>
                  <a:xfrm rot="10800000">
                    <a:off x="4300421" y="2100262"/>
                    <a:ext cx="611303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908</a:t>
                    </a:r>
                  </a:p>
                </p:txBody>
              </p:sp>
            </p:grpSp>
            <p:sp>
              <p:nvSpPr>
                <p:cNvPr id="382" name="矩形 381"/>
                <p:cNvSpPr/>
                <p:nvPr/>
              </p:nvSpPr>
              <p:spPr>
                <a:xfrm rot="10800000">
                  <a:off x="5938838" y="2100260"/>
                  <a:ext cx="613960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人事室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4" name="群組 333"/>
              <p:cNvGrpSpPr/>
              <p:nvPr/>
            </p:nvGrpSpPr>
            <p:grpSpPr>
              <a:xfrm>
                <a:off x="8766172" y="3924828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79" name="矩形 378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907</a:t>
                  </a:r>
                </a:p>
              </p:txBody>
            </p:sp>
            <p:sp>
              <p:nvSpPr>
                <p:cNvPr id="380" name="矩形 379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906</a:t>
                  </a:r>
                </a:p>
              </p:txBody>
            </p:sp>
          </p:grpSp>
          <p:grpSp>
            <p:nvGrpSpPr>
              <p:cNvPr id="335" name="群組 334"/>
              <p:cNvGrpSpPr/>
              <p:nvPr/>
            </p:nvGrpSpPr>
            <p:grpSpPr>
              <a:xfrm>
                <a:off x="5941399" y="4296575"/>
                <a:ext cx="2457450" cy="372390"/>
                <a:chOff x="5938838" y="2100260"/>
                <a:chExt cx="2457450" cy="372390"/>
              </a:xfrm>
              <a:grpFill/>
            </p:grpSpPr>
            <p:grpSp>
              <p:nvGrpSpPr>
                <p:cNvPr id="374" name="群組 373"/>
                <p:cNvGrpSpPr/>
                <p:nvPr/>
              </p:nvGrpSpPr>
              <p:grpSpPr>
                <a:xfrm>
                  <a:off x="6552265" y="2100262"/>
                  <a:ext cx="1844023" cy="371476"/>
                  <a:chOff x="3067702" y="2100262"/>
                  <a:chExt cx="1844023" cy="371476"/>
                </a:xfrm>
                <a:grpFill/>
              </p:grpSpPr>
              <p:sp>
                <p:nvSpPr>
                  <p:cNvPr id="376" name="矩形 375"/>
                  <p:cNvSpPr/>
                  <p:nvPr/>
                </p:nvSpPr>
                <p:spPr>
                  <a:xfrm rot="10800000">
                    <a:off x="3067702" y="2100263"/>
                    <a:ext cx="619388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905</a:t>
                    </a:r>
                  </a:p>
                </p:txBody>
              </p:sp>
              <p:sp>
                <p:nvSpPr>
                  <p:cNvPr id="377" name="矩形 376"/>
                  <p:cNvSpPr/>
                  <p:nvPr/>
                </p:nvSpPr>
                <p:spPr>
                  <a:xfrm rot="10800000">
                    <a:off x="3685393" y="2100262"/>
                    <a:ext cx="612069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904</a:t>
                    </a:r>
                  </a:p>
                </p:txBody>
              </p:sp>
              <p:sp>
                <p:nvSpPr>
                  <p:cNvPr id="378" name="矩形 377"/>
                  <p:cNvSpPr/>
                  <p:nvPr/>
                </p:nvSpPr>
                <p:spPr>
                  <a:xfrm rot="10800000">
                    <a:off x="4297669" y="2100262"/>
                    <a:ext cx="614056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903</a:t>
                    </a:r>
                  </a:p>
                </p:txBody>
              </p:sp>
            </p:grpSp>
            <p:sp>
              <p:nvSpPr>
                <p:cNvPr id="375" name="矩形 374"/>
                <p:cNvSpPr/>
                <p:nvPr/>
              </p:nvSpPr>
              <p:spPr>
                <a:xfrm rot="10800000">
                  <a:off x="5938838" y="2100260"/>
                  <a:ext cx="610443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器材室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6" name="群組 335"/>
              <p:cNvGrpSpPr/>
              <p:nvPr/>
            </p:nvGrpSpPr>
            <p:grpSpPr>
              <a:xfrm>
                <a:off x="8766705" y="4296576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72" name="矩形 371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902</a:t>
                  </a:r>
                </a:p>
              </p:txBody>
            </p:sp>
            <p:sp>
              <p:nvSpPr>
                <p:cNvPr id="373" name="矩形 372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901</a:t>
                  </a:r>
                </a:p>
              </p:txBody>
            </p:sp>
          </p:grpSp>
          <p:grpSp>
            <p:nvGrpSpPr>
              <p:cNvPr id="337" name="群組 336"/>
              <p:cNvGrpSpPr/>
              <p:nvPr/>
            </p:nvGrpSpPr>
            <p:grpSpPr>
              <a:xfrm>
                <a:off x="2940047" y="4998645"/>
                <a:ext cx="1971675" cy="371475"/>
                <a:chOff x="2940050" y="2093536"/>
                <a:chExt cx="1971675" cy="371475"/>
              </a:xfrm>
              <a:grpFill/>
            </p:grpSpPr>
            <p:sp>
              <p:nvSpPr>
                <p:cNvPr id="369" name="矩形 368"/>
                <p:cNvSpPr/>
                <p:nvPr/>
              </p:nvSpPr>
              <p:spPr>
                <a:xfrm rot="10800000">
                  <a:off x="2940050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702</a:t>
                  </a:r>
                </a:p>
              </p:txBody>
            </p:sp>
            <p:sp>
              <p:nvSpPr>
                <p:cNvPr id="370" name="矩形 369"/>
                <p:cNvSpPr/>
                <p:nvPr/>
              </p:nvSpPr>
              <p:spPr>
                <a:xfrm rot="10800000">
                  <a:off x="3597273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703</a:t>
                  </a:r>
                </a:p>
              </p:txBody>
            </p:sp>
            <p:sp>
              <p:nvSpPr>
                <p:cNvPr id="371" name="矩形 370"/>
                <p:cNvSpPr/>
                <p:nvPr/>
              </p:nvSpPr>
              <p:spPr>
                <a:xfrm rot="10800000">
                  <a:off x="4254500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704</a:t>
                  </a:r>
                </a:p>
              </p:txBody>
            </p:sp>
          </p:grpSp>
          <p:grpSp>
            <p:nvGrpSpPr>
              <p:cNvPr id="338" name="群組 337"/>
              <p:cNvGrpSpPr/>
              <p:nvPr/>
            </p:nvGrpSpPr>
            <p:grpSpPr>
              <a:xfrm>
                <a:off x="1185858" y="5721884"/>
                <a:ext cx="1275572" cy="371475"/>
                <a:chOff x="1185861" y="2823529"/>
                <a:chExt cx="1275572" cy="371475"/>
              </a:xfrm>
              <a:grpFill/>
            </p:grpSpPr>
            <p:sp>
              <p:nvSpPr>
                <p:cNvPr id="367" name="矩形 366"/>
                <p:cNvSpPr/>
                <p:nvPr/>
              </p:nvSpPr>
              <p:spPr>
                <a:xfrm rot="10800000">
                  <a:off x="1185861" y="2823529"/>
                  <a:ext cx="636447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303</a:t>
                  </a:r>
                </a:p>
              </p:txBody>
            </p:sp>
            <p:sp>
              <p:nvSpPr>
                <p:cNvPr id="368" name="矩形 367"/>
                <p:cNvSpPr/>
                <p:nvPr/>
              </p:nvSpPr>
              <p:spPr>
                <a:xfrm rot="10800000">
                  <a:off x="1826213" y="2823529"/>
                  <a:ext cx="635220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305</a:t>
                  </a:r>
                </a:p>
              </p:txBody>
            </p:sp>
          </p:grpSp>
          <p:grpSp>
            <p:nvGrpSpPr>
              <p:cNvPr id="339" name="群組 338"/>
              <p:cNvGrpSpPr/>
              <p:nvPr/>
            </p:nvGrpSpPr>
            <p:grpSpPr>
              <a:xfrm>
                <a:off x="1186021" y="4997831"/>
                <a:ext cx="8894602" cy="1097343"/>
                <a:chOff x="1154268" y="5364886"/>
                <a:chExt cx="8894602" cy="1097343"/>
              </a:xfrm>
              <a:grpFill/>
            </p:grpSpPr>
            <p:grpSp>
              <p:nvGrpSpPr>
                <p:cNvPr id="353" name="群組 352"/>
                <p:cNvGrpSpPr/>
                <p:nvPr/>
              </p:nvGrpSpPr>
              <p:grpSpPr>
                <a:xfrm>
                  <a:off x="1154268" y="5364886"/>
                  <a:ext cx="1274478" cy="373912"/>
                  <a:chOff x="1186024" y="1374395"/>
                  <a:chExt cx="1274478" cy="373912"/>
                </a:xfrm>
                <a:grpFill/>
              </p:grpSpPr>
              <p:sp>
                <p:nvSpPr>
                  <p:cNvPr id="365" name="矩形 364"/>
                  <p:cNvSpPr/>
                  <p:nvPr/>
                </p:nvSpPr>
                <p:spPr>
                  <a:xfrm rot="10800000">
                    <a:off x="1186024" y="1374395"/>
                    <a:ext cx="639792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創意教室</a:t>
                    </a:r>
                    <a:endParaRPr kumimoji="0" lang="en-US" altLang="zh-TW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endParaRPr>
                  </a:p>
                </p:txBody>
              </p:sp>
              <p:sp>
                <p:nvSpPr>
                  <p:cNvPr id="366" name="矩形 365"/>
                  <p:cNvSpPr/>
                  <p:nvPr/>
                </p:nvSpPr>
                <p:spPr>
                  <a:xfrm rot="10800000">
                    <a:off x="1830119" y="1376832"/>
                    <a:ext cx="630383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701</a:t>
                    </a:r>
                  </a:p>
                </p:txBody>
              </p:sp>
            </p:grpSp>
            <p:grpSp>
              <p:nvGrpSpPr>
                <p:cNvPr id="354" name="群組 353"/>
                <p:cNvGrpSpPr/>
                <p:nvPr/>
              </p:nvGrpSpPr>
              <p:grpSpPr>
                <a:xfrm>
                  <a:off x="2908294" y="6096760"/>
                  <a:ext cx="1967719" cy="365468"/>
                  <a:chOff x="2940050" y="2106269"/>
                  <a:chExt cx="1967719" cy="365468"/>
                </a:xfrm>
                <a:grpFill/>
              </p:grpSpPr>
              <p:sp>
                <p:nvSpPr>
                  <p:cNvPr id="362" name="矩形 361"/>
                  <p:cNvSpPr/>
                  <p:nvPr/>
                </p:nvSpPr>
                <p:spPr>
                  <a:xfrm rot="10800000">
                    <a:off x="2940050" y="2106269"/>
                    <a:ext cx="657225" cy="365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304</a:t>
                    </a:r>
                  </a:p>
                </p:txBody>
              </p:sp>
              <p:sp>
                <p:nvSpPr>
                  <p:cNvPr id="363" name="矩形 362"/>
                  <p:cNvSpPr/>
                  <p:nvPr/>
                </p:nvSpPr>
                <p:spPr>
                  <a:xfrm rot="10800000">
                    <a:off x="3597275" y="2106269"/>
                    <a:ext cx="657225" cy="36546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302</a:t>
                    </a:r>
                  </a:p>
                </p:txBody>
              </p:sp>
              <p:sp>
                <p:nvSpPr>
                  <p:cNvPr id="364" name="矩形 363"/>
                  <p:cNvSpPr/>
                  <p:nvPr/>
                </p:nvSpPr>
                <p:spPr>
                  <a:xfrm rot="10800000">
                    <a:off x="4254500" y="2107501"/>
                    <a:ext cx="653269" cy="364236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301</a:t>
                    </a:r>
                  </a:p>
                </p:txBody>
              </p:sp>
            </p:grpSp>
            <p:grpSp>
              <p:nvGrpSpPr>
                <p:cNvPr id="355" name="群組 354"/>
                <p:cNvGrpSpPr/>
                <p:nvPr/>
              </p:nvGrpSpPr>
              <p:grpSpPr>
                <a:xfrm>
                  <a:off x="8734419" y="6090753"/>
                  <a:ext cx="1314451" cy="371476"/>
                  <a:chOff x="1185861" y="2100262"/>
                  <a:chExt cx="1314451" cy="371476"/>
                </a:xfrm>
                <a:grpFill/>
              </p:grpSpPr>
              <p:sp>
                <p:nvSpPr>
                  <p:cNvPr id="360" name="矩形 359"/>
                  <p:cNvSpPr/>
                  <p:nvPr/>
                </p:nvSpPr>
                <p:spPr>
                  <a:xfrm rot="10800000">
                    <a:off x="1185861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807</a:t>
                    </a:r>
                  </a:p>
                </p:txBody>
              </p:sp>
              <p:sp>
                <p:nvSpPr>
                  <p:cNvPr id="361" name="矩形 360"/>
                  <p:cNvSpPr/>
                  <p:nvPr/>
                </p:nvSpPr>
                <p:spPr>
                  <a:xfrm rot="10800000">
                    <a:off x="1843087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806</a:t>
                    </a:r>
                  </a:p>
                </p:txBody>
              </p:sp>
            </p:grpSp>
            <p:grpSp>
              <p:nvGrpSpPr>
                <p:cNvPr id="356" name="群組 355"/>
                <p:cNvGrpSpPr/>
                <p:nvPr/>
              </p:nvGrpSpPr>
              <p:grpSpPr>
                <a:xfrm>
                  <a:off x="6392858" y="5372427"/>
                  <a:ext cx="1971674" cy="349844"/>
                  <a:chOff x="2940051" y="1381936"/>
                  <a:chExt cx="1971674" cy="349844"/>
                </a:xfrm>
                <a:grpFill/>
              </p:grpSpPr>
              <p:sp>
                <p:nvSpPr>
                  <p:cNvPr id="357" name="矩形 356"/>
                  <p:cNvSpPr/>
                  <p:nvPr/>
                </p:nvSpPr>
                <p:spPr>
                  <a:xfrm rot="10800000">
                    <a:off x="2940051" y="1385732"/>
                    <a:ext cx="657225" cy="346046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705</a:t>
                    </a:r>
                  </a:p>
                </p:txBody>
              </p:sp>
              <p:sp>
                <p:nvSpPr>
                  <p:cNvPr id="358" name="矩形 357"/>
                  <p:cNvSpPr/>
                  <p:nvPr/>
                </p:nvSpPr>
                <p:spPr>
                  <a:xfrm rot="10800000">
                    <a:off x="3597275" y="1381936"/>
                    <a:ext cx="657225" cy="34983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706</a:t>
                    </a:r>
                  </a:p>
                </p:txBody>
              </p:sp>
              <p:sp>
                <p:nvSpPr>
                  <p:cNvPr id="359" name="矩形 358"/>
                  <p:cNvSpPr/>
                  <p:nvPr/>
                </p:nvSpPr>
                <p:spPr>
                  <a:xfrm rot="10800000">
                    <a:off x="4254500" y="1381936"/>
                    <a:ext cx="657225" cy="349844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707</a:t>
                    </a:r>
                  </a:p>
                </p:txBody>
              </p:sp>
            </p:grpSp>
          </p:grpSp>
          <p:sp>
            <p:nvSpPr>
              <p:cNvPr id="340" name="矩形 339"/>
              <p:cNvSpPr/>
              <p:nvPr/>
            </p:nvSpPr>
            <p:spPr>
              <a:xfrm rot="10800000">
                <a:off x="3594091" y="5370092"/>
                <a:ext cx="1320407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校長室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1" name="矩形 340"/>
              <p:cNvSpPr/>
              <p:nvPr/>
            </p:nvSpPr>
            <p:spPr>
              <a:xfrm rot="10800000">
                <a:off x="2938519" y="5370091"/>
                <a:ext cx="650094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總務處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2" name="矩形 341"/>
              <p:cNvSpPr/>
              <p:nvPr/>
            </p:nvSpPr>
            <p:spPr>
              <a:xfrm rot="10800000">
                <a:off x="1830115" y="5368936"/>
                <a:ext cx="638046" cy="354761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油印室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3" name="矩形 342"/>
              <p:cNvSpPr/>
              <p:nvPr/>
            </p:nvSpPr>
            <p:spPr>
              <a:xfrm rot="10800000">
                <a:off x="1185330" y="5365572"/>
                <a:ext cx="644786" cy="35812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教務處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52" name="矩形 351"/>
              <p:cNvSpPr/>
              <p:nvPr/>
            </p:nvSpPr>
            <p:spPr>
              <a:xfrm rot="10800000">
                <a:off x="7739055" y="5353703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5" name="矩形 344"/>
              <p:cNvSpPr/>
              <p:nvPr/>
            </p:nvSpPr>
            <p:spPr>
              <a:xfrm rot="10800000">
                <a:off x="8766172" y="5369470"/>
                <a:ext cx="1314451" cy="360236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國中辦公室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46" name="群組 345"/>
              <p:cNvGrpSpPr/>
              <p:nvPr/>
            </p:nvGrpSpPr>
            <p:grpSpPr>
              <a:xfrm>
                <a:off x="8766172" y="5004655"/>
                <a:ext cx="1314451" cy="371475"/>
                <a:chOff x="1185861" y="2106989"/>
                <a:chExt cx="1314451" cy="371475"/>
              </a:xfrm>
              <a:grpFill/>
            </p:grpSpPr>
            <p:sp>
              <p:nvSpPr>
                <p:cNvPr id="349" name="矩形 348"/>
                <p:cNvSpPr/>
                <p:nvPr/>
              </p:nvSpPr>
              <p:spPr>
                <a:xfrm rot="10800000">
                  <a:off x="1185861" y="210698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708</a:t>
                  </a:r>
                </a:p>
              </p:txBody>
            </p:sp>
            <p:sp>
              <p:nvSpPr>
                <p:cNvPr id="350" name="矩形 349"/>
                <p:cNvSpPr/>
                <p:nvPr/>
              </p:nvSpPr>
              <p:spPr>
                <a:xfrm rot="10800000">
                  <a:off x="1843087" y="210698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709</a:t>
                  </a:r>
                </a:p>
              </p:txBody>
            </p:sp>
          </p:grpSp>
          <p:sp>
            <p:nvSpPr>
              <p:cNvPr id="347" name="矩形 346"/>
              <p:cNvSpPr/>
              <p:nvPr/>
            </p:nvSpPr>
            <p:spPr>
              <a:xfrm rot="10800000">
                <a:off x="5942622" y="5730857"/>
                <a:ext cx="2454525" cy="351631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     </a:t>
                </a: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圖書館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8" name="矩形 347"/>
              <p:cNvSpPr/>
              <p:nvPr/>
            </p:nvSpPr>
            <p:spPr>
              <a:xfrm rot="10800000">
                <a:off x="6423267" y="5355585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學務處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</p:grpSp>
        <p:sp>
          <p:nvSpPr>
            <p:cNvPr id="302" name="矩形 301"/>
            <p:cNvSpPr/>
            <p:nvPr/>
          </p:nvSpPr>
          <p:spPr>
            <a:xfrm>
              <a:off x="8064240" y="3304687"/>
              <a:ext cx="4111008" cy="324382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3" name="矩形 302"/>
            <p:cNvSpPr/>
            <p:nvPr/>
          </p:nvSpPr>
          <p:spPr>
            <a:xfrm>
              <a:off x="8067273" y="4661397"/>
              <a:ext cx="4111008" cy="30932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4" name="矩形 303"/>
            <p:cNvSpPr/>
            <p:nvPr/>
          </p:nvSpPr>
          <p:spPr>
            <a:xfrm>
              <a:off x="3336928" y="4671147"/>
              <a:ext cx="4072142" cy="289242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5" name="矩形 304"/>
            <p:cNvSpPr/>
            <p:nvPr/>
          </p:nvSpPr>
          <p:spPr>
            <a:xfrm>
              <a:off x="3336927" y="3319997"/>
              <a:ext cx="4054869" cy="309068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6" name="矩形 305"/>
            <p:cNvSpPr/>
            <p:nvPr/>
          </p:nvSpPr>
          <p:spPr>
            <a:xfrm>
              <a:off x="7406578" y="2303281"/>
              <a:ext cx="657662" cy="3663296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</p:grpSp>
      <p:pic>
        <p:nvPicPr>
          <p:cNvPr id="422" name="圖片 42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20" t="2383" b="69445"/>
          <a:stretch/>
        </p:blipFill>
        <p:spPr>
          <a:xfrm>
            <a:off x="700519" y="16198138"/>
            <a:ext cx="4221048" cy="1906678"/>
          </a:xfrm>
          <a:prstGeom prst="rect">
            <a:avLst/>
          </a:prstGeom>
        </p:spPr>
      </p:pic>
      <p:pic>
        <p:nvPicPr>
          <p:cNvPr id="160" name="圖片 15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41" t="86076" r="586" b="711"/>
          <a:stretch/>
        </p:blipFill>
        <p:spPr>
          <a:xfrm>
            <a:off x="1720855" y="2314716"/>
            <a:ext cx="11196871" cy="2335282"/>
          </a:xfrm>
          <a:prstGeom prst="rect">
            <a:avLst/>
          </a:prstGeom>
        </p:spPr>
      </p:pic>
      <p:pic>
        <p:nvPicPr>
          <p:cNvPr id="178" name="圖片 17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52" t="67821" r="17100" b="24658"/>
          <a:stretch/>
        </p:blipFill>
        <p:spPr>
          <a:xfrm rot="16200000">
            <a:off x="-77391" y="8627039"/>
            <a:ext cx="4929218" cy="2993453"/>
          </a:xfrm>
          <a:prstGeom prst="rect">
            <a:avLst/>
          </a:prstGeom>
        </p:spPr>
      </p:pic>
      <p:pic>
        <p:nvPicPr>
          <p:cNvPr id="179" name="圖片 17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9" t="78062" r="17677" b="14213"/>
          <a:stretch/>
        </p:blipFill>
        <p:spPr>
          <a:xfrm>
            <a:off x="2211776" y="5451382"/>
            <a:ext cx="1471013" cy="1766151"/>
          </a:xfrm>
          <a:prstGeom prst="rect">
            <a:avLst/>
          </a:prstGeom>
        </p:spPr>
      </p:pic>
      <p:pic>
        <p:nvPicPr>
          <p:cNvPr id="181" name="圖片 18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14" t="85511" r="69400" b="3715"/>
          <a:stretch/>
        </p:blipFill>
        <p:spPr>
          <a:xfrm>
            <a:off x="16658663" y="2416192"/>
            <a:ext cx="5347950" cy="2272586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1424749" y="7336445"/>
            <a:ext cx="189731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4000" dirty="0"/>
              <a:t>K</a:t>
            </a: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書中心</a:t>
            </a:r>
          </a:p>
        </p:txBody>
      </p:sp>
      <p:pic>
        <p:nvPicPr>
          <p:cNvPr id="182" name="圖片 18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12031303" y="1770740"/>
            <a:ext cx="1211493" cy="865458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3309579" y="1770740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大門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16" name="肘形接點 15"/>
          <p:cNvCxnSpPr/>
          <p:nvPr/>
        </p:nvCxnSpPr>
        <p:spPr>
          <a:xfrm rot="5400000" flipV="1">
            <a:off x="12021467" y="5049255"/>
            <a:ext cx="16334077" cy="9777044"/>
          </a:xfrm>
          <a:prstGeom prst="bentConnector3">
            <a:avLst>
              <a:gd name="adj1" fmla="val -10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5" name="矩形 184"/>
          <p:cNvSpPr/>
          <p:nvPr/>
        </p:nvSpPr>
        <p:spPr>
          <a:xfrm>
            <a:off x="24273757" y="8779697"/>
            <a:ext cx="862217" cy="187743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側門</a:t>
            </a:r>
          </a:p>
        </p:txBody>
      </p:sp>
      <p:pic>
        <p:nvPicPr>
          <p:cNvPr id="186" name="圖片 18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4172787" y="5461973"/>
            <a:ext cx="1013383" cy="1079340"/>
          </a:xfrm>
          <a:prstGeom prst="rect">
            <a:avLst/>
          </a:prstGeom>
        </p:spPr>
      </p:pic>
      <p:cxnSp>
        <p:nvCxnSpPr>
          <p:cNvPr id="25" name="肘形接點 24"/>
          <p:cNvCxnSpPr/>
          <p:nvPr/>
        </p:nvCxnSpPr>
        <p:spPr>
          <a:xfrm rot="16200000">
            <a:off x="-1904258" y="4309710"/>
            <a:ext cx="16373969" cy="11439093"/>
          </a:xfrm>
          <a:prstGeom prst="bentConnector3">
            <a:avLst>
              <a:gd name="adj1" fmla="val 99888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直線接點 30"/>
          <p:cNvCxnSpPr/>
          <p:nvPr/>
        </p:nvCxnSpPr>
        <p:spPr>
          <a:xfrm rot="10800000" flipH="1">
            <a:off x="926040" y="18088111"/>
            <a:ext cx="24574524" cy="1670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0" name="矩形 199"/>
          <p:cNvSpPr/>
          <p:nvPr/>
        </p:nvSpPr>
        <p:spPr>
          <a:xfrm>
            <a:off x="5139899" y="17099298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後門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452" name="文字方塊 451"/>
          <p:cNvSpPr txBox="1"/>
          <p:nvPr/>
        </p:nvSpPr>
        <p:spPr>
          <a:xfrm>
            <a:off x="5293072" y="1989555"/>
            <a:ext cx="3170097" cy="70788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學生活動中心</a:t>
            </a:r>
          </a:p>
        </p:txBody>
      </p:sp>
      <p:sp>
        <p:nvSpPr>
          <p:cNvPr id="454" name="圓角矩形 453"/>
          <p:cNvSpPr/>
          <p:nvPr/>
        </p:nvSpPr>
        <p:spPr>
          <a:xfrm rot="10800000">
            <a:off x="7213249" y="14119937"/>
            <a:ext cx="12899112" cy="288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5" name="圓角矩形 454"/>
          <p:cNvSpPr/>
          <p:nvPr/>
        </p:nvSpPr>
        <p:spPr>
          <a:xfrm rot="10800000">
            <a:off x="20442038" y="14104786"/>
            <a:ext cx="3111136" cy="360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6" name="圓角矩形 455"/>
          <p:cNvSpPr/>
          <p:nvPr/>
        </p:nvSpPr>
        <p:spPr>
          <a:xfrm rot="10800000">
            <a:off x="7919176" y="16545029"/>
            <a:ext cx="8917286" cy="14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194" name="群組 193"/>
          <p:cNvGrpSpPr/>
          <p:nvPr/>
        </p:nvGrpSpPr>
        <p:grpSpPr>
          <a:xfrm>
            <a:off x="22436189" y="1420177"/>
            <a:ext cx="1339626" cy="1817757"/>
            <a:chOff x="22029052" y="1883820"/>
            <a:chExt cx="1739098" cy="2877707"/>
          </a:xfrm>
        </p:grpSpPr>
        <p:grpSp>
          <p:nvGrpSpPr>
            <p:cNvPr id="203" name="群組 339"/>
            <p:cNvGrpSpPr/>
            <p:nvPr/>
          </p:nvGrpSpPr>
          <p:grpSpPr>
            <a:xfrm>
              <a:off x="22029052" y="4140732"/>
              <a:ext cx="1739098" cy="620795"/>
              <a:chOff x="0" y="0"/>
              <a:chExt cx="1739096" cy="620794"/>
            </a:xfrm>
          </p:grpSpPr>
          <p:pic>
            <p:nvPicPr>
              <p:cNvPr id="204" name="Picture 2" descr="Picture 2"/>
              <p:cNvPicPr>
                <a:picLocks noChangeAspect="1"/>
              </p:cNvPicPr>
              <p:nvPr/>
            </p:nvPicPr>
            <p:blipFill>
              <a:blip r:embed="rId4"/>
              <a:srcRect l="9091" t="81529" r="55491" b="13646"/>
              <a:stretch>
                <a:fillRect/>
              </a:stretch>
            </p:blipFill>
            <p:spPr>
              <a:xfrm>
                <a:off x="-1" y="280053"/>
                <a:ext cx="1739098" cy="3407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05" name="文字方塊 341"/>
              <p:cNvSpPr txBox="1"/>
              <p:nvPr/>
            </p:nvSpPr>
            <p:spPr>
              <a:xfrm>
                <a:off x="31536" y="0"/>
                <a:ext cx="1464503" cy="3581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 sz="1600">
                    <a:latin typeface="Microsoft JhengHei"/>
                    <a:ea typeface="Microsoft JhengHei"/>
                    <a:cs typeface="Microsoft JhengHei"/>
                    <a:sym typeface="Microsoft JhengHei"/>
                  </a:defRPr>
                </a:lvl1pPr>
              </a:lstStyle>
              <a:p>
                <a:r>
                  <a:t>1:1000</a:t>
                </a:r>
              </a:p>
            </p:txBody>
          </p:sp>
        </p:grpSp>
        <p:grpSp>
          <p:nvGrpSpPr>
            <p:cNvPr id="224" name="群組 223"/>
            <p:cNvGrpSpPr/>
            <p:nvPr/>
          </p:nvGrpSpPr>
          <p:grpSpPr>
            <a:xfrm>
              <a:off x="22252281" y="1883820"/>
              <a:ext cx="1481793" cy="2324416"/>
              <a:chOff x="31111411" y="3177042"/>
              <a:chExt cx="1481793" cy="2324414"/>
            </a:xfrm>
          </p:grpSpPr>
          <p:pic>
            <p:nvPicPr>
              <p:cNvPr id="225" name="Picture 7" descr="Picture 7"/>
              <p:cNvPicPr>
                <a:picLocks noChangeAspect="1"/>
              </p:cNvPicPr>
              <p:nvPr/>
            </p:nvPicPr>
            <p:blipFill>
              <a:blip r:embed="rId5"/>
              <a:srcRect l="19840" r="17218" b="5859"/>
              <a:stretch>
                <a:fillRect/>
              </a:stretch>
            </p:blipFill>
            <p:spPr>
              <a:xfrm>
                <a:off x="31111411" y="3936045"/>
                <a:ext cx="1481793" cy="1565411"/>
              </a:xfrm>
              <a:prstGeom prst="rect">
                <a:avLst/>
              </a:prstGeom>
              <a:ln w="12700">
                <a:miter lim="400000"/>
              </a:ln>
            </p:spPr>
          </p:pic>
          <p:sp>
            <p:nvSpPr>
              <p:cNvPr id="226" name="S"/>
              <p:cNvSpPr txBox="1"/>
              <p:nvPr/>
            </p:nvSpPr>
            <p:spPr>
              <a:xfrm>
                <a:off x="31631083" y="3177042"/>
                <a:ext cx="573232" cy="984885"/>
              </a:xfrm>
              <a:prstGeom prst="rect">
                <a:avLst/>
              </a:prstGeom>
              <a:solidFill>
                <a:srgbClr val="FFFFFF"/>
              </a:solidFill>
              <a:ln w="12700"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none" lIns="45719" rIns="45719">
                <a:spAutoFit/>
              </a:bodyPr>
              <a:lstStyle/>
              <a:p>
                <a:r>
                  <a:rPr lang="en-US" dirty="0"/>
                  <a:t>N</a:t>
                </a:r>
              </a:p>
            </p:txBody>
          </p:sp>
        </p:grpSp>
      </p:grpSp>
      <p:pic>
        <p:nvPicPr>
          <p:cNvPr id="229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20708" y="16952238"/>
            <a:ext cx="814548" cy="8144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42036" y="15268137"/>
            <a:ext cx="814548" cy="8144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圖片 2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3890166" y="1712610"/>
            <a:ext cx="1283304" cy="1574479"/>
          </a:xfrm>
          <a:prstGeom prst="rect">
            <a:avLst/>
          </a:prstGeom>
        </p:spPr>
      </p:pic>
      <p:pic>
        <p:nvPicPr>
          <p:cNvPr id="243" name="圖片 53" descr="警察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8367" y="1752125"/>
            <a:ext cx="696156" cy="6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" name="文字方塊 245"/>
          <p:cNvSpPr txBox="1"/>
          <p:nvPr/>
        </p:nvSpPr>
        <p:spPr>
          <a:xfrm>
            <a:off x="10603569" y="16813487"/>
            <a:ext cx="5055228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dirty="0"/>
              <a:t>籃球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lang="zh-TW" altLang="en-US" sz="2800" b="1" dirty="0"/>
              <a:t>國中部</a:t>
            </a:r>
            <a:r>
              <a:rPr lang="zh-TW" altLang="en-US" sz="2800" dirty="0"/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47" name="文字方塊 246"/>
          <p:cNvSpPr txBox="1"/>
          <p:nvPr/>
        </p:nvSpPr>
        <p:spPr>
          <a:xfrm>
            <a:off x="20409713" y="15200310"/>
            <a:ext cx="2323711" cy="14157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/>
              <a:t>排球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endParaRPr kumimoji="0" lang="en-US" altLang="zh-TW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r>
              <a:rPr lang="en-US" altLang="zh-TW" sz="2800" dirty="0"/>
              <a:t>(</a:t>
            </a:r>
            <a:r>
              <a:rPr lang="zh-TW" altLang="en-US" sz="2800" b="1" dirty="0"/>
              <a:t>高</a:t>
            </a:r>
            <a:r>
              <a:rPr lang="en-US" altLang="zh-TW" sz="2800" b="1" dirty="0"/>
              <a:t>3</a:t>
            </a:r>
            <a:r>
              <a:rPr lang="zh-TW" altLang="en-US" sz="2800" dirty="0"/>
              <a:t>疏散地點</a:t>
            </a:r>
            <a:r>
              <a:rPr lang="en-US" altLang="zh-TW" sz="2800" dirty="0"/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283" name="直線單箭頭接點 282"/>
          <p:cNvCxnSpPr/>
          <p:nvPr/>
        </p:nvCxnSpPr>
        <p:spPr>
          <a:xfrm>
            <a:off x="14331436" y="6518557"/>
            <a:ext cx="27190" cy="760138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2" name="直線單箭頭接點 291"/>
          <p:cNvCxnSpPr/>
          <p:nvPr/>
        </p:nvCxnSpPr>
        <p:spPr>
          <a:xfrm rot="10800000">
            <a:off x="14323880" y="11106161"/>
            <a:ext cx="4224028" cy="1588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5" name="直線單箭頭接點 294"/>
          <p:cNvCxnSpPr/>
          <p:nvPr/>
        </p:nvCxnSpPr>
        <p:spPr>
          <a:xfrm rot="10800000">
            <a:off x="15288821" y="9719358"/>
            <a:ext cx="3855357" cy="1006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7" name="直線單箭頭接點 296"/>
          <p:cNvCxnSpPr/>
          <p:nvPr/>
        </p:nvCxnSpPr>
        <p:spPr>
          <a:xfrm flipH="1">
            <a:off x="15166403" y="13027798"/>
            <a:ext cx="2644496" cy="2596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8" name="直線單箭頭接點 427"/>
          <p:cNvCxnSpPr/>
          <p:nvPr/>
        </p:nvCxnSpPr>
        <p:spPr>
          <a:xfrm rot="10800000">
            <a:off x="14358626" y="7862669"/>
            <a:ext cx="4101609" cy="339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4" name="直線單箭頭接點 433"/>
          <p:cNvCxnSpPr/>
          <p:nvPr/>
        </p:nvCxnSpPr>
        <p:spPr>
          <a:xfrm flipH="1">
            <a:off x="8513414" y="9742109"/>
            <a:ext cx="2264346" cy="390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5" name="直線單箭頭接點 434"/>
          <p:cNvCxnSpPr/>
          <p:nvPr/>
        </p:nvCxnSpPr>
        <p:spPr>
          <a:xfrm>
            <a:off x="8322173" y="11080043"/>
            <a:ext cx="5024092" cy="1961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6" name="直線單箭頭接點 435"/>
          <p:cNvCxnSpPr/>
          <p:nvPr/>
        </p:nvCxnSpPr>
        <p:spPr>
          <a:xfrm>
            <a:off x="9153875" y="7868518"/>
            <a:ext cx="4291650" cy="386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0" name="直線單箭頭接點 439"/>
          <p:cNvCxnSpPr/>
          <p:nvPr/>
        </p:nvCxnSpPr>
        <p:spPr>
          <a:xfrm flipH="1">
            <a:off x="4472024" y="11107849"/>
            <a:ext cx="2859705" cy="2826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3" name="直線單箭頭接點 442"/>
          <p:cNvCxnSpPr/>
          <p:nvPr/>
        </p:nvCxnSpPr>
        <p:spPr>
          <a:xfrm flipH="1" flipV="1">
            <a:off x="4418203" y="7868518"/>
            <a:ext cx="2914264" cy="1290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4" name="直線單箭頭接點 443"/>
          <p:cNvCxnSpPr/>
          <p:nvPr/>
        </p:nvCxnSpPr>
        <p:spPr>
          <a:xfrm rot="10800000">
            <a:off x="2153801" y="9746959"/>
            <a:ext cx="5604794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0" name="圓角矩形 189"/>
          <p:cNvSpPr/>
          <p:nvPr/>
        </p:nvSpPr>
        <p:spPr>
          <a:xfrm>
            <a:off x="13935951" y="14934210"/>
            <a:ext cx="510423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86" name="圓角矩形 485"/>
          <p:cNvSpPr/>
          <p:nvPr/>
        </p:nvSpPr>
        <p:spPr>
          <a:xfrm>
            <a:off x="8651589" y="14929525"/>
            <a:ext cx="510423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87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33926" y="15220383"/>
            <a:ext cx="814548" cy="814420"/>
          </a:xfrm>
          <a:prstGeom prst="rect">
            <a:avLst/>
          </a:prstGeom>
          <a:ln w="12700">
            <a:miter lim="400000"/>
          </a:ln>
        </p:spPr>
      </p:pic>
      <p:sp>
        <p:nvSpPr>
          <p:cNvPr id="495" name="文字方塊 494"/>
          <p:cNvSpPr txBox="1"/>
          <p:nvPr/>
        </p:nvSpPr>
        <p:spPr>
          <a:xfrm>
            <a:off x="14331435" y="15137394"/>
            <a:ext cx="3776032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操場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</a:t>
            </a:r>
            <a:r>
              <a:rPr kumimoji="0" lang="en-US" altLang="zh-TW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</a:t>
            </a:r>
            <a:r>
              <a: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96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28985" y="15220383"/>
            <a:ext cx="814548" cy="814420"/>
          </a:xfrm>
          <a:prstGeom prst="rect">
            <a:avLst/>
          </a:prstGeom>
          <a:ln w="12700">
            <a:miter lim="400000"/>
          </a:ln>
        </p:spPr>
      </p:pic>
      <p:sp>
        <p:nvSpPr>
          <p:cNvPr id="497" name="文字方塊 496"/>
          <p:cNvSpPr txBox="1"/>
          <p:nvPr/>
        </p:nvSpPr>
        <p:spPr>
          <a:xfrm>
            <a:off x="8991256" y="15104583"/>
            <a:ext cx="3776032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操場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</a:t>
            </a:r>
            <a:r>
              <a:rPr kumimoji="0" lang="en-US" altLang="zh-TW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</a:t>
            </a:r>
            <a:r>
              <a:rPr lang="zh-TW" altLang="en-US" sz="2800" dirty="0"/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09" name="直線單箭頭接點 508"/>
          <p:cNvCxnSpPr/>
          <p:nvPr/>
        </p:nvCxnSpPr>
        <p:spPr>
          <a:xfrm>
            <a:off x="20780836" y="7784828"/>
            <a:ext cx="2697277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2" name="直線單箭頭接點 511"/>
          <p:cNvCxnSpPr/>
          <p:nvPr/>
        </p:nvCxnSpPr>
        <p:spPr>
          <a:xfrm rot="10800000" flipV="1">
            <a:off x="11856803" y="14649980"/>
            <a:ext cx="7169672" cy="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3" name="直線單箭頭接點 512"/>
          <p:cNvCxnSpPr/>
          <p:nvPr/>
        </p:nvCxnSpPr>
        <p:spPr>
          <a:xfrm>
            <a:off x="19673159" y="11108659"/>
            <a:ext cx="3783538" cy="280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1" name="直線單箭頭接點 270"/>
          <p:cNvCxnSpPr/>
          <p:nvPr/>
        </p:nvCxnSpPr>
        <p:spPr>
          <a:xfrm rot="10800000" flipV="1">
            <a:off x="23289844" y="14396456"/>
            <a:ext cx="789336" cy="784147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2" name="直線單箭頭接點 271"/>
          <p:cNvCxnSpPr/>
          <p:nvPr/>
        </p:nvCxnSpPr>
        <p:spPr>
          <a:xfrm>
            <a:off x="11888049" y="14631707"/>
            <a:ext cx="8218" cy="401543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4" name="直線單箭頭接點 283"/>
          <p:cNvCxnSpPr/>
          <p:nvPr/>
        </p:nvCxnSpPr>
        <p:spPr>
          <a:xfrm rot="10800000" flipH="1" flipV="1">
            <a:off x="10118760" y="14446600"/>
            <a:ext cx="6332" cy="56270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7" name="直線單箭頭接點 286"/>
          <p:cNvCxnSpPr/>
          <p:nvPr/>
        </p:nvCxnSpPr>
        <p:spPr>
          <a:xfrm flipH="1">
            <a:off x="13846314" y="15331542"/>
            <a:ext cx="9676" cy="1305195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3" name="直線單箭頭接點 422"/>
          <p:cNvCxnSpPr/>
          <p:nvPr/>
        </p:nvCxnSpPr>
        <p:spPr>
          <a:xfrm rot="10800000" flipH="1" flipV="1">
            <a:off x="21950949" y="1067749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4" name="直線單箭頭接點 423"/>
          <p:cNvCxnSpPr/>
          <p:nvPr/>
        </p:nvCxnSpPr>
        <p:spPr>
          <a:xfrm rot="10800000" flipH="1" flipV="1">
            <a:off x="20713645" y="10696144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5" name="直線單箭頭接點 424"/>
          <p:cNvCxnSpPr/>
          <p:nvPr/>
        </p:nvCxnSpPr>
        <p:spPr>
          <a:xfrm rot="10800000" flipH="1" flipV="1">
            <a:off x="18559312" y="1067749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6" name="直線單箭頭接點 425"/>
          <p:cNvCxnSpPr/>
          <p:nvPr/>
        </p:nvCxnSpPr>
        <p:spPr>
          <a:xfrm rot="10800000" flipH="1" flipV="1">
            <a:off x="17307417" y="1069655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9" name="直線單箭頭接點 428"/>
          <p:cNvCxnSpPr/>
          <p:nvPr/>
        </p:nvCxnSpPr>
        <p:spPr>
          <a:xfrm rot="10800000" flipH="1" flipV="1">
            <a:off x="16012132" y="10713633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7" name="直線單箭頭接點 446"/>
          <p:cNvCxnSpPr/>
          <p:nvPr/>
        </p:nvCxnSpPr>
        <p:spPr>
          <a:xfrm rot="10800000" flipH="1" flipV="1">
            <a:off x="20773446" y="738173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8" name="直線單箭頭接點 447"/>
          <p:cNvCxnSpPr/>
          <p:nvPr/>
        </p:nvCxnSpPr>
        <p:spPr>
          <a:xfrm rot="10800000" flipH="1" flipV="1">
            <a:off x="18522143" y="742012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9" name="直線單箭頭接點 448"/>
          <p:cNvCxnSpPr/>
          <p:nvPr/>
        </p:nvCxnSpPr>
        <p:spPr>
          <a:xfrm rot="10800000" flipH="1" flipV="1">
            <a:off x="17206340" y="742012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0" name="直線單箭頭接點 449"/>
          <p:cNvCxnSpPr/>
          <p:nvPr/>
        </p:nvCxnSpPr>
        <p:spPr>
          <a:xfrm rot="10800000" flipH="1" flipV="1">
            <a:off x="15983213" y="740057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7" name="直線單箭頭接點 456"/>
          <p:cNvCxnSpPr/>
          <p:nvPr/>
        </p:nvCxnSpPr>
        <p:spPr>
          <a:xfrm>
            <a:off x="23892729" y="4888841"/>
            <a:ext cx="127859" cy="956375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9" name="直線單箭頭接點 458"/>
          <p:cNvCxnSpPr/>
          <p:nvPr/>
        </p:nvCxnSpPr>
        <p:spPr>
          <a:xfrm flipH="1" flipV="1">
            <a:off x="20041426" y="14460756"/>
            <a:ext cx="3977705" cy="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3" name="直線單箭頭接點 462"/>
          <p:cNvCxnSpPr/>
          <p:nvPr/>
        </p:nvCxnSpPr>
        <p:spPr>
          <a:xfrm rot="10800000" flipH="1" flipV="1">
            <a:off x="20284698" y="14111288"/>
            <a:ext cx="22108" cy="2403258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4" name="直線單箭頭接點 463"/>
          <p:cNvCxnSpPr/>
          <p:nvPr/>
        </p:nvCxnSpPr>
        <p:spPr>
          <a:xfrm rot="10800000" flipV="1">
            <a:off x="16884846" y="16529284"/>
            <a:ext cx="3384855" cy="42295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6" name="直線單箭頭接點 465"/>
          <p:cNvCxnSpPr/>
          <p:nvPr/>
        </p:nvCxnSpPr>
        <p:spPr>
          <a:xfrm flipH="1">
            <a:off x="19021412" y="14495318"/>
            <a:ext cx="1012548" cy="77281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70" name="矩形 469"/>
          <p:cNvSpPr/>
          <p:nvPr/>
        </p:nvSpPr>
        <p:spPr>
          <a:xfrm>
            <a:off x="24211562" y="11254444"/>
            <a:ext cx="847073" cy="2585321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資收場</a:t>
            </a:r>
          </a:p>
        </p:txBody>
      </p:sp>
      <p:cxnSp>
        <p:nvCxnSpPr>
          <p:cNvPr id="472" name="直線單箭頭接點 471"/>
          <p:cNvCxnSpPr/>
          <p:nvPr/>
        </p:nvCxnSpPr>
        <p:spPr>
          <a:xfrm rot="10800000" flipH="1" flipV="1">
            <a:off x="11732356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3" name="直線單箭頭接點 472"/>
          <p:cNvCxnSpPr/>
          <p:nvPr/>
        </p:nvCxnSpPr>
        <p:spPr>
          <a:xfrm rot="10800000" flipH="1" flipV="1">
            <a:off x="10443903" y="740057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4" name="直線單箭頭接點 473"/>
          <p:cNvCxnSpPr/>
          <p:nvPr/>
        </p:nvCxnSpPr>
        <p:spPr>
          <a:xfrm rot="10800000" flipH="1" flipV="1">
            <a:off x="9185535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5" name="直線單箭頭接點 474"/>
          <p:cNvCxnSpPr/>
          <p:nvPr/>
        </p:nvCxnSpPr>
        <p:spPr>
          <a:xfrm>
            <a:off x="14363172" y="14085405"/>
            <a:ext cx="5906529" cy="1938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7" name="直線單箭頭接點 476"/>
          <p:cNvCxnSpPr/>
          <p:nvPr/>
        </p:nvCxnSpPr>
        <p:spPr>
          <a:xfrm flipH="1">
            <a:off x="13823661" y="14929525"/>
            <a:ext cx="507775" cy="425043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0" name="直線單箭頭接點 479"/>
          <p:cNvCxnSpPr/>
          <p:nvPr/>
        </p:nvCxnSpPr>
        <p:spPr>
          <a:xfrm rot="10800000" flipH="1" flipV="1">
            <a:off x="11726147" y="1067471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2" name="直線單箭頭接點 481"/>
          <p:cNvCxnSpPr/>
          <p:nvPr/>
        </p:nvCxnSpPr>
        <p:spPr>
          <a:xfrm rot="10800000" flipH="1" flipV="1">
            <a:off x="10430673" y="1067471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3" name="直線單箭頭接點 482"/>
          <p:cNvCxnSpPr/>
          <p:nvPr/>
        </p:nvCxnSpPr>
        <p:spPr>
          <a:xfrm rot="10800000" flipH="1" flipV="1">
            <a:off x="9153876" y="1071336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2" name="直線單箭頭接點 501"/>
          <p:cNvCxnSpPr/>
          <p:nvPr/>
        </p:nvCxnSpPr>
        <p:spPr>
          <a:xfrm flipH="1" flipV="1">
            <a:off x="2063701" y="9402551"/>
            <a:ext cx="26163" cy="39212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8" name="直線單箭頭接點 517"/>
          <p:cNvCxnSpPr/>
          <p:nvPr/>
        </p:nvCxnSpPr>
        <p:spPr>
          <a:xfrm>
            <a:off x="13455958" y="7803970"/>
            <a:ext cx="57984" cy="636787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5" name="直線單箭頭接點 534"/>
          <p:cNvCxnSpPr/>
          <p:nvPr/>
        </p:nvCxnSpPr>
        <p:spPr>
          <a:xfrm rot="10800000" flipH="1" flipV="1">
            <a:off x="7268696" y="1067564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6" name="直線單箭頭接點 535"/>
          <p:cNvCxnSpPr/>
          <p:nvPr/>
        </p:nvCxnSpPr>
        <p:spPr>
          <a:xfrm rot="10800000" flipH="1" flipV="1">
            <a:off x="5879026" y="10713634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7" name="直線單箭頭接點 536"/>
          <p:cNvCxnSpPr/>
          <p:nvPr/>
        </p:nvCxnSpPr>
        <p:spPr>
          <a:xfrm rot="10800000" flipH="1" flipV="1">
            <a:off x="7276086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8" name="直線單箭頭接點 537"/>
          <p:cNvCxnSpPr/>
          <p:nvPr/>
        </p:nvCxnSpPr>
        <p:spPr>
          <a:xfrm rot="10800000" flipH="1" flipV="1">
            <a:off x="5904253" y="738173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9" name="直線單箭頭接點 538"/>
          <p:cNvCxnSpPr/>
          <p:nvPr/>
        </p:nvCxnSpPr>
        <p:spPr>
          <a:xfrm flipH="1">
            <a:off x="4021439" y="4923116"/>
            <a:ext cx="21553" cy="9446500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8" name="直線單箭頭接點 547"/>
          <p:cNvCxnSpPr/>
          <p:nvPr/>
        </p:nvCxnSpPr>
        <p:spPr>
          <a:xfrm>
            <a:off x="13496247" y="14153120"/>
            <a:ext cx="22897" cy="80620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9" name="直線單箭頭接點 548"/>
          <p:cNvCxnSpPr/>
          <p:nvPr/>
        </p:nvCxnSpPr>
        <p:spPr>
          <a:xfrm>
            <a:off x="4085715" y="14464755"/>
            <a:ext cx="6036210" cy="241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1" name="直線單箭頭接點 550"/>
          <p:cNvCxnSpPr/>
          <p:nvPr/>
        </p:nvCxnSpPr>
        <p:spPr>
          <a:xfrm>
            <a:off x="3857012" y="15394486"/>
            <a:ext cx="4201882" cy="1135637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564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3200533" y="174080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5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62232" y="17389147"/>
            <a:ext cx="274833" cy="4396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" name="群組 21"/>
          <p:cNvGrpSpPr/>
          <p:nvPr/>
        </p:nvGrpSpPr>
        <p:grpSpPr>
          <a:xfrm rot="10800000">
            <a:off x="7809085" y="11897059"/>
            <a:ext cx="247087" cy="2020811"/>
            <a:chOff x="7495574" y="11897060"/>
            <a:chExt cx="297371" cy="2020811"/>
          </a:xfrm>
        </p:grpSpPr>
        <p:pic>
          <p:nvPicPr>
            <p:cNvPr id="55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518112" y="1189706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8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495574" y="12674265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9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515424" y="13478208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570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4016540" y="165058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1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105696" y="16487127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3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0231155" y="1350760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9970007" y="13506095"/>
            <a:ext cx="274833" cy="4396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" name="群組 20"/>
          <p:cNvGrpSpPr/>
          <p:nvPr/>
        </p:nvGrpSpPr>
        <p:grpSpPr>
          <a:xfrm>
            <a:off x="7813470" y="8652450"/>
            <a:ext cx="274833" cy="2007696"/>
            <a:chOff x="7477098" y="8601563"/>
            <a:chExt cx="313159" cy="2096683"/>
          </a:xfrm>
        </p:grpSpPr>
        <p:pic>
          <p:nvPicPr>
            <p:cNvPr id="56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77098" y="1025858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4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515424" y="860156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5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95574" y="942108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625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97194" y="1346533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6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97194" y="1264534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7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816351" y="1188309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8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79280" y="10283838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9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79280" y="944535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0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60333" y="858843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832464" y="6965319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831968" y="6142433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3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79280" y="5023631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圖片 6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85" t="78062" r="18063" b="16912"/>
          <a:stretch/>
        </p:blipFill>
        <p:spPr>
          <a:xfrm>
            <a:off x="714514" y="2716031"/>
            <a:ext cx="1295401" cy="1149003"/>
          </a:xfrm>
          <a:prstGeom prst="rect">
            <a:avLst/>
          </a:prstGeom>
        </p:spPr>
      </p:pic>
      <p:pic>
        <p:nvPicPr>
          <p:cNvPr id="643" name="圖片 302" descr="圖片 30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7647" y="2772036"/>
            <a:ext cx="1249687" cy="40661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矩形 2"/>
          <p:cNvSpPr/>
          <p:nvPr/>
        </p:nvSpPr>
        <p:spPr>
          <a:xfrm>
            <a:off x="2981423" y="10742841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1" name="矩形 520"/>
          <p:cNvSpPr/>
          <p:nvPr/>
        </p:nvSpPr>
        <p:spPr>
          <a:xfrm>
            <a:off x="2143298" y="10741999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2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2" name="矩形 521"/>
          <p:cNvSpPr/>
          <p:nvPr/>
        </p:nvSpPr>
        <p:spPr>
          <a:xfrm>
            <a:off x="1305742" y="10742720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3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4" name="文字方塊 523"/>
          <p:cNvSpPr txBox="1"/>
          <p:nvPr/>
        </p:nvSpPr>
        <p:spPr>
          <a:xfrm>
            <a:off x="19983487" y="1398914"/>
            <a:ext cx="157991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3200" b="1" dirty="0"/>
              <a:t>(</a:t>
            </a:r>
            <a:r>
              <a:rPr lang="zh-TW" altLang="en-US" sz="3200" b="1" dirty="0"/>
              <a:t>北安</a:t>
            </a:r>
            <a:r>
              <a:rPr kumimoji="0" lang="zh-TW" altLang="en-US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路</a:t>
            </a:r>
            <a:r>
              <a:rPr kumimoji="0" lang="en-US" altLang="zh-TW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)</a:t>
            </a:r>
            <a:endParaRPr kumimoji="0" lang="zh-TW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25" name="矩形 524"/>
          <p:cNvSpPr/>
          <p:nvPr/>
        </p:nvSpPr>
        <p:spPr>
          <a:xfrm>
            <a:off x="22669990" y="13307677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7" name="矩形 526"/>
          <p:cNvSpPr/>
          <p:nvPr/>
        </p:nvSpPr>
        <p:spPr>
          <a:xfrm>
            <a:off x="22660511" y="12410332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8" name="矩形 527"/>
          <p:cNvSpPr/>
          <p:nvPr/>
        </p:nvSpPr>
        <p:spPr>
          <a:xfrm>
            <a:off x="22659245" y="11666230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9" name="矩形 528"/>
          <p:cNvSpPr/>
          <p:nvPr/>
        </p:nvSpPr>
        <p:spPr>
          <a:xfrm>
            <a:off x="22622417" y="10029853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1" name="矩形 530"/>
          <p:cNvSpPr/>
          <p:nvPr/>
        </p:nvSpPr>
        <p:spPr>
          <a:xfrm>
            <a:off x="22603413" y="9132508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2" name="矩形 531"/>
          <p:cNvSpPr/>
          <p:nvPr/>
        </p:nvSpPr>
        <p:spPr>
          <a:xfrm>
            <a:off x="22602147" y="8388406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3" name="矩形 532"/>
          <p:cNvSpPr/>
          <p:nvPr/>
        </p:nvSpPr>
        <p:spPr>
          <a:xfrm>
            <a:off x="22622417" y="6757348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4" name="矩形 533"/>
          <p:cNvSpPr/>
          <p:nvPr/>
        </p:nvSpPr>
        <p:spPr>
          <a:xfrm>
            <a:off x="22603413" y="5860003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40" name="矩形 539"/>
          <p:cNvSpPr/>
          <p:nvPr/>
        </p:nvSpPr>
        <p:spPr>
          <a:xfrm>
            <a:off x="22602147" y="5115901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4211562" y="5041066"/>
            <a:ext cx="86177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細明體" panose="02020509000000000000" pitchFamily="49" charset="-120"/>
                <a:ea typeface="細明體" panose="02020509000000000000" pitchFamily="49" charset="-120"/>
                <a:sym typeface="Calibri"/>
              </a:rPr>
              <a:t>校史室</a:t>
            </a:r>
          </a:p>
        </p:txBody>
      </p:sp>
      <p:pic>
        <p:nvPicPr>
          <p:cNvPr id="479" name="圖片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6138" y="2757644"/>
            <a:ext cx="844742" cy="86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4" name="圖片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4898" y="13903298"/>
            <a:ext cx="828010" cy="77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9" name="直線單箭頭接點 598"/>
          <p:cNvCxnSpPr/>
          <p:nvPr/>
        </p:nvCxnSpPr>
        <p:spPr>
          <a:xfrm>
            <a:off x="13497434" y="14856197"/>
            <a:ext cx="329676" cy="49408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1" name="直線單箭頭接點 600"/>
          <p:cNvCxnSpPr/>
          <p:nvPr/>
        </p:nvCxnSpPr>
        <p:spPr>
          <a:xfrm flipV="1">
            <a:off x="18133130" y="12971905"/>
            <a:ext cx="1432949" cy="317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3" name="直線單箭頭接點 602"/>
          <p:cNvCxnSpPr/>
          <p:nvPr/>
        </p:nvCxnSpPr>
        <p:spPr>
          <a:xfrm>
            <a:off x="5600323" y="6482051"/>
            <a:ext cx="2692819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4" name="直線單箭頭接點 603"/>
          <p:cNvCxnSpPr/>
          <p:nvPr/>
        </p:nvCxnSpPr>
        <p:spPr>
          <a:xfrm>
            <a:off x="10087779" y="6475822"/>
            <a:ext cx="2806241" cy="1502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5" name="直線單箭頭接點 604"/>
          <p:cNvCxnSpPr/>
          <p:nvPr/>
        </p:nvCxnSpPr>
        <p:spPr>
          <a:xfrm flipH="1">
            <a:off x="14306033" y="6452222"/>
            <a:ext cx="8286353" cy="5142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7" name="直線單箭頭接點 606"/>
          <p:cNvCxnSpPr/>
          <p:nvPr/>
        </p:nvCxnSpPr>
        <p:spPr>
          <a:xfrm flipH="1">
            <a:off x="8322173" y="6448233"/>
            <a:ext cx="1388752" cy="3766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09" name="圖片 282" descr="圖片 28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279524" y="5782394"/>
            <a:ext cx="654379" cy="650193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610" name="直線單箭頭接點 609"/>
          <p:cNvCxnSpPr/>
          <p:nvPr/>
        </p:nvCxnSpPr>
        <p:spPr>
          <a:xfrm>
            <a:off x="8707117" y="13021459"/>
            <a:ext cx="6312995" cy="874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1" name="直線單箭頭接點 610"/>
          <p:cNvCxnSpPr/>
          <p:nvPr/>
        </p:nvCxnSpPr>
        <p:spPr>
          <a:xfrm>
            <a:off x="11220998" y="9753600"/>
            <a:ext cx="3748314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616" name="群組 615"/>
          <p:cNvGrpSpPr/>
          <p:nvPr/>
        </p:nvGrpSpPr>
        <p:grpSpPr>
          <a:xfrm>
            <a:off x="7840973" y="5154044"/>
            <a:ext cx="274833" cy="2007696"/>
            <a:chOff x="7477098" y="8601563"/>
            <a:chExt cx="313159" cy="2096683"/>
          </a:xfrm>
        </p:grpSpPr>
        <p:pic>
          <p:nvPicPr>
            <p:cNvPr id="61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77098" y="1025858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18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515424" y="860156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19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95574" y="942108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cxnSp>
        <p:nvCxnSpPr>
          <p:cNvPr id="653" name="直線單箭頭接點 652"/>
          <p:cNvCxnSpPr/>
          <p:nvPr/>
        </p:nvCxnSpPr>
        <p:spPr>
          <a:xfrm rot="10800000" flipV="1">
            <a:off x="14365927" y="14059780"/>
            <a:ext cx="0" cy="87442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54" name="直線單箭頭接點 653"/>
          <p:cNvCxnSpPr/>
          <p:nvPr/>
        </p:nvCxnSpPr>
        <p:spPr>
          <a:xfrm flipH="1">
            <a:off x="19034154" y="14131113"/>
            <a:ext cx="674661" cy="57462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7" name="圖片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7687" y="259019"/>
            <a:ext cx="1057275" cy="1057275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8740646" y="302585"/>
            <a:ext cx="2775758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sz="2800" b="1" dirty="0">
                <a:sym typeface="Microsoft JhengHei"/>
              </a:rPr>
              <a:t>大直高中校園</a:t>
            </a:r>
            <a:endParaRPr lang="en-US" altLang="zh-TW" sz="2800" b="1" dirty="0">
              <a:sym typeface="Microsoft JhengHei"/>
            </a:endParaRPr>
          </a:p>
          <a:p>
            <a:r>
              <a:rPr lang="zh-TW" altLang="en-US" sz="2800" b="1" dirty="0">
                <a:sym typeface="Microsoft JhengHei"/>
              </a:rPr>
              <a:t>防災專網</a:t>
            </a:r>
            <a:r>
              <a:rPr lang="en-US" altLang="zh-TW" sz="2800" b="1" dirty="0">
                <a:sym typeface="Microsoft JhengHei"/>
              </a:rPr>
              <a:t>QR code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pic>
        <p:nvPicPr>
          <p:cNvPr id="591" name="圖片 299" descr="圖片 299"/>
          <p:cNvPicPr>
            <a:picLocks noChangeAspect="1"/>
          </p:cNvPicPr>
          <p:nvPr/>
        </p:nvPicPr>
        <p:blipFill>
          <a:blip r:embed="rId15"/>
          <a:srcRect l="14538" t="18182" r="28263" b="17045"/>
          <a:stretch>
            <a:fillRect/>
          </a:stretch>
        </p:blipFill>
        <p:spPr>
          <a:xfrm rot="10800000">
            <a:off x="7177188" y="17144074"/>
            <a:ext cx="782992" cy="851239"/>
          </a:xfrm>
          <a:prstGeom prst="rect">
            <a:avLst/>
          </a:prstGeom>
          <a:ln w="12700">
            <a:miter lim="400000"/>
          </a:ln>
        </p:spPr>
      </p:pic>
      <p:sp>
        <p:nvSpPr>
          <p:cNvPr id="640" name="文字方塊 54"/>
          <p:cNvSpPr txBox="1">
            <a:spLocks noChangeArrowheads="1"/>
          </p:cNvSpPr>
          <p:nvPr/>
        </p:nvSpPr>
        <p:spPr bwMode="auto">
          <a:xfrm>
            <a:off x="12464594" y="18248313"/>
            <a:ext cx="185971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41" name="表格 6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301660"/>
              </p:ext>
            </p:extLst>
          </p:nvPr>
        </p:nvGraphicFramePr>
        <p:xfrm>
          <a:off x="612527" y="18309294"/>
          <a:ext cx="24574524" cy="3007113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34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2371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58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  <a:sym typeface="Calibri"/>
                        </a:rPr>
                        <a:t>指揮中心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室外避難處所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急救站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滅火器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消防栓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37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/>
                        <a:t>大直派出所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AED</a:t>
                      </a: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371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通訊設備放置點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47" name="圖片 28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525" y="20434446"/>
            <a:ext cx="846489" cy="7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6" name="圖片 299" descr="「指56」救護站標誌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5999583" y="18411025"/>
            <a:ext cx="790377" cy="80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7" name="圖片 302" descr="http://johnwell.com.tw/files/products/20078817732_SD-19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9185" y="18468399"/>
            <a:ext cx="1745884" cy="59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8" name="圖片 305" descr="1021室外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1825" y="18389454"/>
            <a:ext cx="770215" cy="78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0" name="irc_mi" descr="http://www.clker.com/cliparts/b/f/3/8/1194984863413596986extincteur_yves_guillou_01.svg.med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0243212" y="18445868"/>
            <a:ext cx="614630" cy="71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1" name="圖片 53" descr="警察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010" y="19443196"/>
            <a:ext cx="882866" cy="73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2" name="圖片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2754" y="19451519"/>
            <a:ext cx="903680" cy="724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3" name="圖片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923" y="18376551"/>
            <a:ext cx="861951" cy="80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" name="圖片 440">
            <a:extLst>
              <a:ext uri="{FF2B5EF4-FFF2-40B4-BE49-F238E27FC236}">
                <a16:creationId xmlns:a16="http://schemas.microsoft.com/office/drawing/2014/main" id="{FB0C30E6-8E8F-4D4A-AFC0-E9953C1E314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023038" y="15929856"/>
            <a:ext cx="1152000" cy="1152000"/>
          </a:xfrm>
          <a:prstGeom prst="rect">
            <a:avLst/>
          </a:prstGeom>
        </p:spPr>
      </p:pic>
      <p:pic>
        <p:nvPicPr>
          <p:cNvPr id="460" name="圖片 45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5848889" y="19266137"/>
            <a:ext cx="1220592" cy="1116713"/>
          </a:xfrm>
          <a:prstGeom prst="rect">
            <a:avLst/>
          </a:prstGeom>
        </p:spPr>
      </p:pic>
      <p:pic>
        <p:nvPicPr>
          <p:cNvPr id="465" name="圖片 464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54561" y="19376539"/>
            <a:ext cx="865127" cy="901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圖片 466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1696061" y="20392899"/>
            <a:ext cx="1276337" cy="929854"/>
          </a:xfrm>
          <a:prstGeom prst="rect">
            <a:avLst/>
          </a:prstGeom>
        </p:spPr>
      </p:pic>
      <p:pic>
        <p:nvPicPr>
          <p:cNvPr id="468" name="圖片 467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2185102" y="1841733"/>
            <a:ext cx="972233" cy="708304"/>
          </a:xfrm>
          <a:prstGeom prst="rect">
            <a:avLst/>
          </a:prstGeom>
        </p:spPr>
      </p:pic>
      <p:pic>
        <p:nvPicPr>
          <p:cNvPr id="469" name="圖片 468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00213" y="10006558"/>
            <a:ext cx="671793" cy="69983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03" name="直線單箭頭接點 502"/>
          <p:cNvCxnSpPr/>
          <p:nvPr/>
        </p:nvCxnSpPr>
        <p:spPr>
          <a:xfrm flipV="1">
            <a:off x="23499516" y="7812693"/>
            <a:ext cx="476143" cy="28606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4" name="直線單箭頭接點 503"/>
          <p:cNvCxnSpPr/>
          <p:nvPr/>
        </p:nvCxnSpPr>
        <p:spPr>
          <a:xfrm flipV="1">
            <a:off x="23457354" y="11122392"/>
            <a:ext cx="476143" cy="28606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7" name="直線單箭頭接點 506"/>
          <p:cNvCxnSpPr/>
          <p:nvPr/>
        </p:nvCxnSpPr>
        <p:spPr>
          <a:xfrm>
            <a:off x="19656174" y="9794674"/>
            <a:ext cx="16224" cy="138602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4" name="直線單箭頭接點 513"/>
          <p:cNvCxnSpPr/>
          <p:nvPr/>
        </p:nvCxnSpPr>
        <p:spPr>
          <a:xfrm flipH="1">
            <a:off x="19597228" y="9712613"/>
            <a:ext cx="2981987" cy="1177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5" name="直線單箭頭接點 514"/>
          <p:cNvCxnSpPr/>
          <p:nvPr/>
        </p:nvCxnSpPr>
        <p:spPr>
          <a:xfrm>
            <a:off x="12881959" y="6546277"/>
            <a:ext cx="12061" cy="135065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6" name="直線單箭頭接點 515"/>
          <p:cNvCxnSpPr/>
          <p:nvPr/>
        </p:nvCxnSpPr>
        <p:spPr>
          <a:xfrm>
            <a:off x="15140111" y="9753600"/>
            <a:ext cx="0" cy="143633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9" name="直線單箭頭接點 518"/>
          <p:cNvCxnSpPr/>
          <p:nvPr/>
        </p:nvCxnSpPr>
        <p:spPr>
          <a:xfrm>
            <a:off x="8363148" y="9753600"/>
            <a:ext cx="0" cy="131980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0" name="直線單箭頭接點 519"/>
          <p:cNvCxnSpPr/>
          <p:nvPr/>
        </p:nvCxnSpPr>
        <p:spPr>
          <a:xfrm>
            <a:off x="19684237" y="12995240"/>
            <a:ext cx="27693" cy="107520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3" name="直線單箭頭接點 542"/>
          <p:cNvCxnSpPr/>
          <p:nvPr/>
        </p:nvCxnSpPr>
        <p:spPr>
          <a:xfrm flipH="1">
            <a:off x="19793659" y="12975077"/>
            <a:ext cx="2872341" cy="2156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6" name="直線單箭頭接點 565"/>
          <p:cNvCxnSpPr/>
          <p:nvPr/>
        </p:nvCxnSpPr>
        <p:spPr>
          <a:xfrm flipH="1">
            <a:off x="4028740" y="7896928"/>
            <a:ext cx="443284" cy="0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86" name="直線單箭頭接點 585"/>
          <p:cNvCxnSpPr/>
          <p:nvPr/>
        </p:nvCxnSpPr>
        <p:spPr>
          <a:xfrm flipH="1">
            <a:off x="4016540" y="11152863"/>
            <a:ext cx="443284" cy="0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2" name="直線單箭頭接點 591"/>
          <p:cNvCxnSpPr/>
          <p:nvPr/>
        </p:nvCxnSpPr>
        <p:spPr>
          <a:xfrm flipV="1">
            <a:off x="1987334" y="9345151"/>
            <a:ext cx="1590568" cy="2161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3" name="直線單箭頭接點 592"/>
          <p:cNvCxnSpPr/>
          <p:nvPr/>
        </p:nvCxnSpPr>
        <p:spPr>
          <a:xfrm>
            <a:off x="3581080" y="9338803"/>
            <a:ext cx="409972" cy="2796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7" name="文字方塊 216"/>
          <p:cNvSpPr txBox="1"/>
          <p:nvPr/>
        </p:nvSpPr>
        <p:spPr>
          <a:xfrm>
            <a:off x="25051300" y="7110175"/>
            <a:ext cx="584773" cy="15735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大直橋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18" name="文字方塊 217"/>
          <p:cNvSpPr txBox="1"/>
          <p:nvPr/>
        </p:nvSpPr>
        <p:spPr>
          <a:xfrm>
            <a:off x="18853697" y="17710208"/>
            <a:ext cx="157350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明水路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</a:p>
        </p:txBody>
      </p:sp>
      <p:sp>
        <p:nvSpPr>
          <p:cNvPr id="588" name="文字方塊 587"/>
          <p:cNvSpPr txBox="1"/>
          <p:nvPr/>
        </p:nvSpPr>
        <p:spPr>
          <a:xfrm>
            <a:off x="2469924" y="9723802"/>
            <a:ext cx="1785102" cy="769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迎曦館</a:t>
            </a: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4" t="17306" r="26667" b="15623"/>
          <a:stretch/>
        </p:blipFill>
        <p:spPr>
          <a:xfrm>
            <a:off x="694889" y="12303163"/>
            <a:ext cx="3162123" cy="3801921"/>
          </a:xfrm>
          <a:prstGeom prst="rect">
            <a:avLst/>
          </a:prstGeom>
        </p:spPr>
      </p:pic>
      <p:sp>
        <p:nvSpPr>
          <p:cNvPr id="23" name="文字方塊 22"/>
          <p:cNvSpPr txBox="1"/>
          <p:nvPr/>
        </p:nvSpPr>
        <p:spPr>
          <a:xfrm>
            <a:off x="11463212" y="3352040"/>
            <a:ext cx="1020470" cy="830995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</a:t>
            </a:r>
            <a:r>
              <a:rPr kumimoji="0" lang="en-US" altLang="zh-TW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3</a:t>
            </a:r>
            <a:endParaRPr kumimoji="0" lang="zh-TW" altLang="en-U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169786" y="3476457"/>
            <a:ext cx="4925385" cy="769439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901~905</a:t>
            </a:r>
            <a:r>
              <a:rPr kumimoji="0" lang="zh-TW" alt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及</a:t>
            </a:r>
            <a:r>
              <a:rPr kumimoji="0" lang="en-US" altLang="zh-TW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806</a:t>
            </a:r>
            <a:r>
              <a:rPr kumimoji="0" lang="zh-TW" alt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、</a:t>
            </a:r>
            <a:r>
              <a:rPr kumimoji="0" lang="en-US" altLang="zh-TW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807</a:t>
            </a:r>
            <a:endParaRPr kumimoji="0" lang="zh-TW" altLang="en-US" sz="4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89" name="直線單箭頭接點 588"/>
          <p:cNvCxnSpPr/>
          <p:nvPr/>
        </p:nvCxnSpPr>
        <p:spPr>
          <a:xfrm>
            <a:off x="2349820" y="4174203"/>
            <a:ext cx="1653483" cy="75939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0" name="直線單箭頭接點 589"/>
          <p:cNvCxnSpPr/>
          <p:nvPr/>
        </p:nvCxnSpPr>
        <p:spPr>
          <a:xfrm flipH="1" flipV="1">
            <a:off x="3606446" y="15394486"/>
            <a:ext cx="11867" cy="46987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6" name="直線單箭頭接點 595"/>
          <p:cNvCxnSpPr/>
          <p:nvPr/>
        </p:nvCxnSpPr>
        <p:spPr>
          <a:xfrm flipV="1">
            <a:off x="2469924" y="15864361"/>
            <a:ext cx="1005442" cy="1185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7" name="直線單箭頭接點 596"/>
          <p:cNvCxnSpPr/>
          <p:nvPr/>
        </p:nvCxnSpPr>
        <p:spPr>
          <a:xfrm flipV="1">
            <a:off x="875252" y="15329642"/>
            <a:ext cx="3928" cy="63976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8" name="直線單箭頭接點 597"/>
          <p:cNvCxnSpPr/>
          <p:nvPr/>
        </p:nvCxnSpPr>
        <p:spPr>
          <a:xfrm flipH="1">
            <a:off x="892569" y="15851147"/>
            <a:ext cx="1197295" cy="2507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0" name="直線單箭頭接點 599"/>
          <p:cNvCxnSpPr/>
          <p:nvPr/>
        </p:nvCxnSpPr>
        <p:spPr>
          <a:xfrm flipV="1">
            <a:off x="875252" y="15350278"/>
            <a:ext cx="2807537" cy="3851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2" name="直線單箭頭接點 601"/>
          <p:cNvCxnSpPr/>
          <p:nvPr/>
        </p:nvCxnSpPr>
        <p:spPr>
          <a:xfrm flipV="1">
            <a:off x="3813869" y="14435972"/>
            <a:ext cx="214871" cy="914307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6" name="直線單箭頭接點 605"/>
          <p:cNvCxnSpPr/>
          <p:nvPr/>
        </p:nvCxnSpPr>
        <p:spPr>
          <a:xfrm flipV="1">
            <a:off x="12588667" y="2357633"/>
            <a:ext cx="4561187" cy="182347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2" name="直線單箭頭接點 611"/>
          <p:cNvCxnSpPr/>
          <p:nvPr/>
        </p:nvCxnSpPr>
        <p:spPr>
          <a:xfrm>
            <a:off x="17180402" y="2369621"/>
            <a:ext cx="4826211" cy="16086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3" name="直線單箭頭接點 612"/>
          <p:cNvCxnSpPr/>
          <p:nvPr/>
        </p:nvCxnSpPr>
        <p:spPr>
          <a:xfrm>
            <a:off x="22030278" y="2412283"/>
            <a:ext cx="1828242" cy="255064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44" name="文字方塊 343">
            <a:extLst>
              <a:ext uri="{FF2B5EF4-FFF2-40B4-BE49-F238E27FC236}">
                <a16:creationId xmlns:a16="http://schemas.microsoft.com/office/drawing/2014/main" id="{CBBDA232-4F56-4050-9FC1-3A403442AB13}"/>
              </a:ext>
            </a:extLst>
          </p:cNvPr>
          <p:cNvSpPr txBox="1"/>
          <p:nvPr/>
        </p:nvSpPr>
        <p:spPr>
          <a:xfrm>
            <a:off x="43358" y="7761598"/>
            <a:ext cx="584773" cy="19838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北安國中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773933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表格 704"/>
          <p:cNvGraphicFramePr/>
          <p:nvPr>
            <p:extLst>
              <p:ext uri="{D42A27DB-BD31-4B8C-83A1-F6EECF244321}">
                <p14:modId xmlns:p14="http://schemas.microsoft.com/office/powerpoint/2010/main" val="1695888284"/>
              </p:ext>
            </p:extLst>
          </p:nvPr>
        </p:nvGraphicFramePr>
        <p:xfrm>
          <a:off x="25088660" y="1479821"/>
          <a:ext cx="5020846" cy="1969614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5020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7812">
                <a:tc>
                  <a:txBody>
                    <a:bodyPr/>
                    <a:lstStyle/>
                    <a:p>
                      <a:pPr defTabSz="1476069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4000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防災資訊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 dirty="0" err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災害通報單位</a:t>
                      </a:r>
                      <a:endParaRPr sz="40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630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教育部校安中心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02-33437855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02-33437856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臺北市教育局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02-27208889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02-87863119*8900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中山區災害應變中心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02-66160119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警消醫療單位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0249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大直派出所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02-25332984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大直消防分隊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02-85026151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臺北長庚醫院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02-27135211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各類災害避難原則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5252">
                <a:tc>
                  <a:txBody>
                    <a:bodyPr/>
                    <a:lstStyle/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地震：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先避難，再疏散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淹水：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垂直避難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海嘯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往高處避難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土石流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預防性撤離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標示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2951"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建築內路線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樓梯路線</a:t>
                      </a:r>
                    </a:p>
                    <a:p>
                      <a:pPr defTabSz="1476069">
                        <a:defRPr sz="2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(xxx表樓梯疏散人數)</a:t>
                      </a:r>
                    </a:p>
                    <a:p>
                      <a:pPr defTabSz="1476069">
                        <a:spcBef>
                          <a:spcPts val="2400"/>
                        </a:spcBef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建築外路線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3" name="矩形 3"/>
          <p:cNvSpPr/>
          <p:nvPr/>
        </p:nvSpPr>
        <p:spPr>
          <a:xfrm>
            <a:off x="374833" y="181486"/>
            <a:ext cx="29524646" cy="1080001"/>
          </a:xfrm>
          <a:prstGeom prst="rect">
            <a:avLst/>
          </a:prstGeom>
          <a:solidFill>
            <a:srgbClr val="DDD9C3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/>
          </a:p>
        </p:txBody>
      </p:sp>
      <p:graphicFrame>
        <p:nvGraphicFramePr>
          <p:cNvPr id="176" name="表格 7"/>
          <p:cNvGraphicFramePr/>
          <p:nvPr>
            <p:extLst>
              <p:ext uri="{D42A27DB-BD31-4B8C-83A1-F6EECF244321}">
                <p14:modId xmlns:p14="http://schemas.microsoft.com/office/powerpoint/2010/main" val="2804661653"/>
              </p:ext>
            </p:extLst>
          </p:nvPr>
        </p:nvGraphicFramePr>
        <p:xfrm>
          <a:off x="387530" y="181486"/>
          <a:ext cx="29519197" cy="118872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120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1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defTabSz="1476069">
                        <a:defRPr sz="5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臺北市中山區大直高級中學─校園防災地圖</a:t>
                      </a:r>
                      <a:r>
                        <a:rPr dirty="0"/>
                        <a:t>(</a:t>
                      </a:r>
                      <a:r>
                        <a:rPr lang="zh-TW" altLang="en-US" dirty="0"/>
                        <a:t>操場集合位置</a:t>
                      </a:r>
                      <a:r>
                        <a:rPr dirty="0"/>
                        <a:t>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altLang="zh-TW" dirty="0"/>
                        <a:t>11</a:t>
                      </a:r>
                      <a:r>
                        <a:rPr dirty="0"/>
                        <a:t>.</a:t>
                      </a:r>
                      <a:r>
                        <a:rPr lang="en-US" altLang="zh-TW" dirty="0"/>
                        <a:t>08</a:t>
                      </a:r>
                      <a:endParaRPr dirty="0"/>
                    </a:p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學務處製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8" name="直線箭頭接點 53"/>
          <p:cNvSpPr/>
          <p:nvPr/>
        </p:nvSpPr>
        <p:spPr>
          <a:xfrm>
            <a:off x="26492792" y="18857944"/>
            <a:ext cx="1772762" cy="1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9" name="直線單箭頭接點 346"/>
          <p:cNvSpPr/>
          <p:nvPr/>
        </p:nvSpPr>
        <p:spPr>
          <a:xfrm>
            <a:off x="26376002" y="20966565"/>
            <a:ext cx="2006341" cy="2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grpSp>
        <p:nvGrpSpPr>
          <p:cNvPr id="494" name="群組 347"/>
          <p:cNvGrpSpPr/>
          <p:nvPr/>
        </p:nvGrpSpPr>
        <p:grpSpPr>
          <a:xfrm>
            <a:off x="25875696" y="19889971"/>
            <a:ext cx="2532048" cy="497841"/>
            <a:chOff x="0" y="0"/>
            <a:chExt cx="2532047" cy="497840"/>
          </a:xfrm>
        </p:grpSpPr>
        <p:sp>
          <p:nvSpPr>
            <p:cNvPr id="490" name="直線單箭頭接點 348"/>
            <p:cNvSpPr/>
            <p:nvPr/>
          </p:nvSpPr>
          <p:spPr>
            <a:xfrm>
              <a:off x="759287" y="248920"/>
              <a:ext cx="1772761" cy="1"/>
            </a:xfrm>
            <a:prstGeom prst="line">
              <a:avLst/>
            </a:prstGeom>
            <a:noFill/>
            <a:ln w="76200" cap="flat">
              <a:solidFill>
                <a:srgbClr val="0070C0"/>
              </a:solidFill>
              <a:prstDash val="solid"/>
              <a:round/>
              <a:tailEnd type="triangle" w="med" len="med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493" name="矩形 349"/>
            <p:cNvGrpSpPr/>
            <p:nvPr/>
          </p:nvGrpSpPr>
          <p:grpSpPr>
            <a:xfrm>
              <a:off x="0" y="-1"/>
              <a:ext cx="775056" cy="497842"/>
              <a:chOff x="0" y="0"/>
              <a:chExt cx="775055" cy="497840"/>
            </a:xfrm>
          </p:grpSpPr>
          <p:sp>
            <p:nvSpPr>
              <p:cNvPr id="491" name="矩形"/>
              <p:cNvSpPr/>
              <p:nvPr/>
            </p:nvSpPr>
            <p:spPr>
              <a:xfrm>
                <a:off x="0" y="27513"/>
                <a:ext cx="775056" cy="442815"/>
              </a:xfrm>
              <a:prstGeom prst="rect">
                <a:avLst/>
              </a:prstGeom>
              <a:solidFill>
                <a:srgbClr val="0070C0"/>
              </a:soli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400">
                    <a:solidFill>
                      <a:srgbClr val="FFFFFF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defRPr>
                </a:pPr>
                <a:endParaRPr/>
              </a:p>
            </p:txBody>
          </p:sp>
          <p:sp>
            <p:nvSpPr>
              <p:cNvPr id="492" name="xxx"/>
              <p:cNvSpPr txBox="1"/>
              <p:nvPr/>
            </p:nvSpPr>
            <p:spPr>
              <a:xfrm>
                <a:off x="0" y="0"/>
                <a:ext cx="775056" cy="497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 sz="2400">
                    <a:solidFill>
                      <a:srgbClr val="FFFFFF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defRPr>
                </a:lvl1pPr>
              </a:lstStyle>
              <a:p>
                <a:r>
                  <a:rPr dirty="0"/>
                  <a:t>xxx</a:t>
                </a:r>
              </a:p>
            </p:txBody>
          </p:sp>
        </p:grpSp>
      </p:grpSp>
      <p:grpSp>
        <p:nvGrpSpPr>
          <p:cNvPr id="9" name="群組 8"/>
          <p:cNvGrpSpPr/>
          <p:nvPr/>
        </p:nvGrpSpPr>
        <p:grpSpPr>
          <a:xfrm>
            <a:off x="4501235" y="9259023"/>
            <a:ext cx="16777418" cy="6521921"/>
            <a:chOff x="5180114" y="6472679"/>
            <a:chExt cx="18552286" cy="7167482"/>
          </a:xfrm>
        </p:grpSpPr>
        <p:sp>
          <p:nvSpPr>
            <p:cNvPr id="541" name="圓角矩形 540"/>
            <p:cNvSpPr/>
            <p:nvPr/>
          </p:nvSpPr>
          <p:spPr>
            <a:xfrm rot="10800000">
              <a:off x="5731938" y="6530254"/>
              <a:ext cx="17422031" cy="6601069"/>
            </a:xfrm>
            <a:prstGeom prst="roundRect">
              <a:avLst/>
            </a:prstGeom>
            <a:solidFill>
              <a:srgbClr val="92D050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43" name="圓角矩形 542"/>
            <p:cNvSpPr/>
            <p:nvPr/>
          </p:nvSpPr>
          <p:spPr>
            <a:xfrm rot="10800000">
              <a:off x="5180114" y="6472679"/>
              <a:ext cx="18552286" cy="7167482"/>
            </a:xfrm>
            <a:prstGeom prst="roundRect">
              <a:avLst/>
            </a:prstGeom>
            <a:noFill/>
            <a:ln w="1270000" cap="flat">
              <a:solidFill>
                <a:srgbClr val="C00000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11566170" y="16664208"/>
            <a:ext cx="2647550" cy="1534758"/>
          </a:xfrm>
          <a:prstGeom prst="rect">
            <a:avLst/>
          </a:prstGeom>
          <a:solidFill>
            <a:schemeClr val="accent1"/>
          </a:solidFill>
          <a:ln w="76200" cap="flat">
            <a:solidFill>
              <a:srgbClr val="7030A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46" name="肘形接點 545"/>
          <p:cNvCxnSpPr/>
          <p:nvPr/>
        </p:nvCxnSpPr>
        <p:spPr>
          <a:xfrm>
            <a:off x="-45041" y="2125915"/>
            <a:ext cx="24959243" cy="16339082"/>
          </a:xfrm>
          <a:prstGeom prst="bentConnector3">
            <a:avLst>
              <a:gd name="adj1" fmla="val 99736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50" name="文字方塊 549"/>
          <p:cNvSpPr txBox="1"/>
          <p:nvPr/>
        </p:nvSpPr>
        <p:spPr>
          <a:xfrm>
            <a:off x="22172989" y="1396612"/>
            <a:ext cx="2080366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明水路</a:t>
            </a:r>
          </a:p>
        </p:txBody>
      </p:sp>
      <p:sp>
        <p:nvSpPr>
          <p:cNvPr id="566" name="圓角矩形 565"/>
          <p:cNvSpPr/>
          <p:nvPr/>
        </p:nvSpPr>
        <p:spPr>
          <a:xfrm rot="10800000">
            <a:off x="129908" y="8175966"/>
            <a:ext cx="3583109" cy="80900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96" name="圓角矩形 595"/>
          <p:cNvSpPr/>
          <p:nvPr/>
        </p:nvSpPr>
        <p:spPr>
          <a:xfrm rot="10800000">
            <a:off x="3882232" y="2560667"/>
            <a:ext cx="16810921" cy="59405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97" name="矩形 596"/>
          <p:cNvSpPr/>
          <p:nvPr/>
        </p:nvSpPr>
        <p:spPr>
          <a:xfrm>
            <a:off x="18620762" y="2195928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後門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9" name="圓角矩形 18"/>
          <p:cNvSpPr>
            <a:spLocks/>
          </p:cNvSpPr>
          <p:nvPr/>
        </p:nvSpPr>
        <p:spPr>
          <a:xfrm>
            <a:off x="22172989" y="5867305"/>
            <a:ext cx="2520000" cy="1090678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8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迎曦館</a:t>
            </a:r>
          </a:p>
        </p:txBody>
      </p:sp>
      <p:sp>
        <p:nvSpPr>
          <p:cNvPr id="601" name="圓角矩形 600"/>
          <p:cNvSpPr/>
          <p:nvPr/>
        </p:nvSpPr>
        <p:spPr>
          <a:xfrm rot="10800000">
            <a:off x="83152" y="2577112"/>
            <a:ext cx="3577867" cy="5400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604" name="圖片 305" descr="圖片 3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6455" y="9889002"/>
            <a:ext cx="1250453" cy="1250258"/>
          </a:xfrm>
          <a:prstGeom prst="rect">
            <a:avLst/>
          </a:prstGeom>
          <a:ln w="12700">
            <a:miter lim="400000"/>
          </a:ln>
        </p:spPr>
      </p:pic>
      <p:pic>
        <p:nvPicPr>
          <p:cNvPr id="606" name="圖片 305" descr="圖片 3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07" y="16313177"/>
            <a:ext cx="1250453" cy="1250258"/>
          </a:xfrm>
          <a:prstGeom prst="rect">
            <a:avLst/>
          </a:prstGeom>
          <a:ln w="12700">
            <a:miter lim="400000"/>
          </a:ln>
        </p:spPr>
      </p:pic>
      <p:pic>
        <p:nvPicPr>
          <p:cNvPr id="607" name="圖片 305" descr="圖片 3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7546" y="2866693"/>
            <a:ext cx="1250453" cy="1250258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文字方塊 19"/>
          <p:cNvSpPr txBox="1"/>
          <p:nvPr/>
        </p:nvSpPr>
        <p:spPr>
          <a:xfrm>
            <a:off x="1267223" y="4247750"/>
            <a:ext cx="1015661" cy="24006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6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網球場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1465102" y="16312921"/>
            <a:ext cx="3811298" cy="1877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高三集合點</a:t>
            </a:r>
            <a:endParaRPr kumimoji="0" lang="en-US" altLang="zh-TW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(</a:t>
            </a:r>
            <a:r>
              <a:rPr lang="zh-TW" altLang="en-US" dirty="0"/>
              <a:t>排球場</a:t>
            </a:r>
            <a:r>
              <a:rPr lang="en-US" altLang="zh-TW" dirty="0"/>
              <a:t>)</a:t>
            </a: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08" name="文字方塊 607"/>
          <p:cNvSpPr txBox="1"/>
          <p:nvPr/>
        </p:nvSpPr>
        <p:spPr>
          <a:xfrm>
            <a:off x="8988749" y="10139003"/>
            <a:ext cx="7238518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高一、二集合點</a:t>
            </a:r>
            <a:r>
              <a:rPr lang="en-US" altLang="zh-TW" dirty="0"/>
              <a:t>(</a:t>
            </a:r>
            <a:r>
              <a:rPr lang="zh-TW" altLang="en-US" dirty="0"/>
              <a:t>操場</a:t>
            </a:r>
            <a:r>
              <a:rPr lang="en-US" altLang="zh-TW" dirty="0"/>
              <a:t>)</a:t>
            </a: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09" name="文字方塊 608"/>
          <p:cNvSpPr txBox="1"/>
          <p:nvPr/>
        </p:nvSpPr>
        <p:spPr>
          <a:xfrm>
            <a:off x="8341799" y="2970315"/>
            <a:ext cx="7238518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/>
              <a:t>國中部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集合點</a:t>
            </a:r>
            <a:r>
              <a:rPr lang="en-US" altLang="zh-TW" dirty="0"/>
              <a:t>(</a:t>
            </a:r>
            <a:r>
              <a:rPr lang="zh-TW" altLang="en-US" dirty="0"/>
              <a:t>籃球場</a:t>
            </a:r>
            <a:r>
              <a:rPr lang="en-US" altLang="zh-TW" dirty="0"/>
              <a:t>)</a:t>
            </a: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168" name="群組 167"/>
          <p:cNvGrpSpPr/>
          <p:nvPr/>
        </p:nvGrpSpPr>
        <p:grpSpPr>
          <a:xfrm>
            <a:off x="14264299" y="14797213"/>
            <a:ext cx="2478049" cy="1644806"/>
            <a:chOff x="-7946793" y="12588466"/>
            <a:chExt cx="2478049" cy="1644806"/>
          </a:xfrm>
        </p:grpSpPr>
        <p:sp>
          <p:nvSpPr>
            <p:cNvPr id="27" name="流程圖: 替代處理程序 26"/>
            <p:cNvSpPr/>
            <p:nvPr/>
          </p:nvSpPr>
          <p:spPr>
            <a:xfrm>
              <a:off x="-7946793" y="12588466"/>
              <a:ext cx="2478049" cy="1644806"/>
            </a:xfrm>
            <a:prstGeom prst="flowChartAlternateProcess">
              <a:avLst/>
            </a:prstGeom>
            <a:solidFill>
              <a:srgbClr val="FF9900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-7869625" y="12991481"/>
              <a:ext cx="2323711" cy="984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zh-TW" altLang="en-US" dirty="0"/>
                <a:t>搶救</a:t>
              </a:r>
              <a:r>
                <a:rPr kumimoji="0" lang="zh-TW" altLang="en-US" sz="5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組</a:t>
              </a:r>
            </a:p>
          </p:txBody>
        </p:sp>
      </p:grpSp>
      <p:grpSp>
        <p:nvGrpSpPr>
          <p:cNvPr id="612" name="群組 611"/>
          <p:cNvGrpSpPr/>
          <p:nvPr/>
        </p:nvGrpSpPr>
        <p:grpSpPr>
          <a:xfrm>
            <a:off x="11580018" y="14879559"/>
            <a:ext cx="2478049" cy="1644806"/>
            <a:chOff x="-7946793" y="12782429"/>
            <a:chExt cx="2478049" cy="1644806"/>
          </a:xfrm>
        </p:grpSpPr>
        <p:sp>
          <p:nvSpPr>
            <p:cNvPr id="613" name="流程圖: 替代處理程序 612"/>
            <p:cNvSpPr/>
            <p:nvPr/>
          </p:nvSpPr>
          <p:spPr>
            <a:xfrm>
              <a:off x="-7946793" y="12782429"/>
              <a:ext cx="2478049" cy="1644806"/>
            </a:xfrm>
            <a:prstGeom prst="flowChartAlternateProcess">
              <a:avLst/>
            </a:prstGeom>
            <a:solidFill>
              <a:srgbClr val="00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14" name="文字方塊 613"/>
            <p:cNvSpPr txBox="1"/>
            <p:nvPr/>
          </p:nvSpPr>
          <p:spPr>
            <a:xfrm>
              <a:off x="-7869625" y="13194681"/>
              <a:ext cx="2323711" cy="984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5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通報組</a:t>
              </a:r>
            </a:p>
          </p:txBody>
        </p:sp>
      </p:grpSp>
      <p:sp>
        <p:nvSpPr>
          <p:cNvPr id="617" name="文字方塊 616"/>
          <p:cNvSpPr txBox="1"/>
          <p:nvPr/>
        </p:nvSpPr>
        <p:spPr>
          <a:xfrm>
            <a:off x="19209669" y="3305355"/>
            <a:ext cx="1785102" cy="1446548"/>
          </a:xfrm>
          <a:prstGeom prst="rect">
            <a:avLst/>
          </a:prstGeom>
          <a:solidFill>
            <a:srgbClr val="FFFF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sz="4400" dirty="0"/>
              <a:t>緊急</a:t>
            </a:r>
            <a:endParaRPr lang="en-US" altLang="zh-TW" sz="4400" dirty="0"/>
          </a:p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sz="4400" dirty="0"/>
              <a:t>救護</a:t>
            </a:r>
            <a:r>
              <a:rPr kumimoji="0" lang="zh-TW" alt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組</a:t>
            </a:r>
          </a:p>
        </p:txBody>
      </p:sp>
      <p:sp>
        <p:nvSpPr>
          <p:cNvPr id="618" name="流程圖: 替代處理程序 617"/>
          <p:cNvSpPr/>
          <p:nvPr/>
        </p:nvSpPr>
        <p:spPr>
          <a:xfrm rot="5400000">
            <a:off x="9339727" y="14515469"/>
            <a:ext cx="1581530" cy="2486587"/>
          </a:xfrm>
          <a:prstGeom prst="flowChartAlternateProcess">
            <a:avLst/>
          </a:prstGeom>
          <a:solidFill>
            <a:srgbClr val="009900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619" name="群組 618"/>
          <p:cNvGrpSpPr/>
          <p:nvPr/>
        </p:nvGrpSpPr>
        <p:grpSpPr>
          <a:xfrm>
            <a:off x="14305605" y="16585952"/>
            <a:ext cx="2478049" cy="1644806"/>
            <a:chOff x="-7946793" y="12782429"/>
            <a:chExt cx="2478049" cy="1644806"/>
          </a:xfrm>
          <a:solidFill>
            <a:srgbClr val="FF99FF"/>
          </a:solidFill>
        </p:grpSpPr>
        <p:sp>
          <p:nvSpPr>
            <p:cNvPr id="645" name="流程圖: 替代處理程序 644"/>
            <p:cNvSpPr/>
            <p:nvPr/>
          </p:nvSpPr>
          <p:spPr>
            <a:xfrm>
              <a:off x="-7946793" y="12782429"/>
              <a:ext cx="2478049" cy="1644806"/>
            </a:xfrm>
            <a:prstGeom prst="flowChartAlternateProcess">
              <a:avLst/>
            </a:prstGeom>
            <a:grpFill/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46" name="文字方塊 645"/>
            <p:cNvSpPr txBox="1"/>
            <p:nvPr/>
          </p:nvSpPr>
          <p:spPr>
            <a:xfrm>
              <a:off x="-7869625" y="13067681"/>
              <a:ext cx="2400655" cy="1200327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3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家長及社區</a:t>
              </a:r>
              <a:endParaRPr kumimoji="0" lang="en-US" altLang="zh-TW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  <a:p>
              <a:pPr marL="0" marR="0" indent="0" algn="ctr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3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志工團</a:t>
              </a:r>
            </a:p>
          </p:txBody>
        </p:sp>
      </p:grpSp>
      <p:pic>
        <p:nvPicPr>
          <p:cNvPr id="70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1546" y="16797998"/>
            <a:ext cx="1413538" cy="131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" name="圖片 299" descr="圖片 299"/>
          <p:cNvPicPr>
            <a:picLocks noChangeAspect="1"/>
          </p:cNvPicPr>
          <p:nvPr/>
        </p:nvPicPr>
        <p:blipFill>
          <a:blip r:embed="rId5"/>
          <a:srcRect l="14538" t="18182" r="28263" b="17045"/>
          <a:stretch>
            <a:fillRect/>
          </a:stretch>
        </p:blipFill>
        <p:spPr>
          <a:xfrm>
            <a:off x="18461048" y="3222089"/>
            <a:ext cx="826995" cy="899077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文字方塊 96"/>
          <p:cNvSpPr txBox="1"/>
          <p:nvPr/>
        </p:nvSpPr>
        <p:spPr>
          <a:xfrm>
            <a:off x="9033951" y="14837328"/>
            <a:ext cx="2323711" cy="1877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避難</a:t>
            </a:r>
            <a:endParaRPr kumimoji="0" lang="en-US" altLang="zh-TW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引導組</a:t>
            </a:r>
          </a:p>
        </p:txBody>
      </p:sp>
      <p:pic>
        <p:nvPicPr>
          <p:cNvPr id="98" name="圖片 9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1144" y="284529"/>
            <a:ext cx="1057275" cy="1057275"/>
          </a:xfrm>
          <a:prstGeom prst="rect">
            <a:avLst/>
          </a:prstGeom>
        </p:spPr>
      </p:pic>
      <p:sp>
        <p:nvSpPr>
          <p:cNvPr id="99" name="文字方塊 98"/>
          <p:cNvSpPr txBox="1"/>
          <p:nvPr/>
        </p:nvSpPr>
        <p:spPr>
          <a:xfrm>
            <a:off x="22914103" y="328095"/>
            <a:ext cx="2775758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sz="2800" b="1" dirty="0">
                <a:sym typeface="Microsoft JhengHei"/>
              </a:rPr>
              <a:t>大直高中校園</a:t>
            </a:r>
            <a:endParaRPr lang="en-US" altLang="zh-TW" sz="2800" b="1" dirty="0">
              <a:sym typeface="Microsoft JhengHei"/>
            </a:endParaRPr>
          </a:p>
          <a:p>
            <a:r>
              <a:rPr lang="zh-TW" altLang="en-US" sz="2800" b="1" dirty="0">
                <a:sym typeface="Microsoft JhengHei"/>
              </a:rPr>
              <a:t>防災專網</a:t>
            </a:r>
            <a:r>
              <a:rPr lang="en-US" altLang="zh-TW" sz="2800" b="1" dirty="0">
                <a:sym typeface="Microsoft JhengHei"/>
              </a:rPr>
              <a:t>QR code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860217"/>
              </p:ext>
            </p:extLst>
          </p:nvPr>
        </p:nvGraphicFramePr>
        <p:xfrm>
          <a:off x="5585969" y="14858420"/>
          <a:ext cx="3190051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90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8160">
                <a:tc>
                  <a:txBody>
                    <a:bodyPr/>
                    <a:lstStyle/>
                    <a:p>
                      <a:pPr marL="0" marR="0" lvl="0" indent="0" algn="ctr" defTabSz="29521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/>
                        <a:t>高中</a:t>
                      </a:r>
                      <a:r>
                        <a:rPr lang="en-US" altLang="zh-TW" sz="1800" b="1" dirty="0"/>
                        <a:t>(</a:t>
                      </a:r>
                      <a:r>
                        <a:rPr lang="zh-TW" altLang="en-US" sz="1800" b="1" dirty="0"/>
                        <a:t>五</a:t>
                      </a:r>
                      <a:r>
                        <a:rPr lang="en-US" altLang="zh-TW" sz="1800" b="1" dirty="0"/>
                        <a:t>)</a:t>
                      </a:r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29521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/>
                        <a:t>高中</a:t>
                      </a:r>
                      <a:r>
                        <a:rPr lang="en-US" altLang="zh-TW" sz="1800" b="1" dirty="0"/>
                        <a:t>(</a:t>
                      </a:r>
                      <a:r>
                        <a:rPr lang="zh-TW" altLang="en-US" sz="1800" b="1" dirty="0"/>
                        <a:t>四</a:t>
                      </a:r>
                      <a:r>
                        <a:rPr lang="en-US" altLang="zh-TW" sz="1800" b="1" dirty="0"/>
                        <a:t>)</a:t>
                      </a:r>
                      <a:r>
                        <a:rPr lang="zh-TW" altLang="en-US" sz="1800" b="1" dirty="0"/>
                        <a:t>、高中</a:t>
                      </a:r>
                      <a:r>
                        <a:rPr lang="en-US" altLang="zh-TW" sz="1800" b="1" dirty="0"/>
                        <a:t>(</a:t>
                      </a:r>
                      <a:r>
                        <a:rPr lang="zh-TW" altLang="en-US" sz="1800" b="1" dirty="0"/>
                        <a:t>三</a:t>
                      </a:r>
                      <a:r>
                        <a:rPr lang="en-US" altLang="zh-TW" sz="1800" b="1" dirty="0"/>
                        <a:t>)</a:t>
                      </a:r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29521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/>
                        <a:t>高中</a:t>
                      </a:r>
                      <a:r>
                        <a:rPr lang="en-US" altLang="zh-TW" sz="1800" b="1" dirty="0"/>
                        <a:t>(</a:t>
                      </a:r>
                      <a:r>
                        <a:rPr lang="zh-TW" altLang="en-US" sz="1800" b="1" dirty="0"/>
                        <a:t>二</a:t>
                      </a:r>
                      <a:r>
                        <a:rPr lang="en-US" altLang="zh-TW" sz="1800" b="1" dirty="0"/>
                        <a:t>)</a:t>
                      </a:r>
                      <a:r>
                        <a:rPr lang="zh-TW" altLang="en-US" sz="1800" b="1" dirty="0"/>
                        <a:t>、高中</a:t>
                      </a:r>
                      <a:r>
                        <a:rPr lang="en-US" altLang="zh-TW" sz="1800" b="1" dirty="0"/>
                        <a:t>(</a:t>
                      </a:r>
                      <a:r>
                        <a:rPr lang="zh-TW" altLang="en-US" sz="1800" b="1" dirty="0"/>
                        <a:t>一</a:t>
                      </a:r>
                      <a:r>
                        <a:rPr lang="en-US" altLang="zh-TW" sz="1800" b="1" dirty="0"/>
                        <a:t>)</a:t>
                      </a:r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29521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/>
                        <a:t>國中教師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29521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/>
                        <a:t>國中教師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00" name="群組 99"/>
          <p:cNvGrpSpPr/>
          <p:nvPr/>
        </p:nvGrpSpPr>
        <p:grpSpPr>
          <a:xfrm>
            <a:off x="16925788" y="14806186"/>
            <a:ext cx="2478049" cy="1644806"/>
            <a:chOff x="-5883244" y="7971796"/>
            <a:chExt cx="2478049" cy="1644806"/>
          </a:xfrm>
          <a:solidFill>
            <a:srgbClr val="6666FF"/>
          </a:solidFill>
        </p:grpSpPr>
        <p:sp>
          <p:nvSpPr>
            <p:cNvPr id="101" name="流程圖: 替代處理程序 100"/>
            <p:cNvSpPr/>
            <p:nvPr/>
          </p:nvSpPr>
          <p:spPr>
            <a:xfrm>
              <a:off x="-5883244" y="7971796"/>
              <a:ext cx="2478049" cy="1644806"/>
            </a:xfrm>
            <a:prstGeom prst="flowChartAlternateProcess">
              <a:avLst/>
            </a:prstGeom>
            <a:grpFill/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02" name="文字方塊 101"/>
            <p:cNvSpPr txBox="1"/>
            <p:nvPr/>
          </p:nvSpPr>
          <p:spPr>
            <a:xfrm>
              <a:off x="-5530833" y="8076593"/>
              <a:ext cx="1785102" cy="1446548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ctr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zh-TW" altLang="en-US" sz="4400" dirty="0"/>
                <a:t>安全</a:t>
              </a:r>
              <a:endParaRPr lang="en-US" altLang="zh-TW" sz="4400" dirty="0"/>
            </a:p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zh-TW" altLang="en-US" sz="4400" dirty="0"/>
                <a:t>防護</a:t>
              </a:r>
              <a:r>
                <a:rPr kumimoji="0" lang="zh-TW" altLang="en-US" sz="4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sym typeface="Calibri"/>
                </a:rPr>
                <a:t>組</a:t>
              </a:r>
            </a:p>
          </p:txBody>
        </p:sp>
      </p:grp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334126"/>
              </p:ext>
            </p:extLst>
          </p:nvPr>
        </p:nvGraphicFramePr>
        <p:xfrm>
          <a:off x="5585970" y="11225288"/>
          <a:ext cx="14625544" cy="3505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56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6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6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6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8759"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210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205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110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105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759"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209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204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109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759"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208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203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108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759"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207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202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107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8759"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206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201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106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3" name="表格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160418"/>
              </p:ext>
            </p:extLst>
          </p:nvPr>
        </p:nvGraphicFramePr>
        <p:xfrm>
          <a:off x="4384434" y="4268654"/>
          <a:ext cx="14727912" cy="40637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54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4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4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4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4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54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2755"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705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805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905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755"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704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709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804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809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904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909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755"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703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708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803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808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903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908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755"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702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707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802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807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902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907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755"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701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706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801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806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901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906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4" name="表格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659827"/>
              </p:ext>
            </p:extLst>
          </p:nvPr>
        </p:nvGraphicFramePr>
        <p:xfrm>
          <a:off x="261688" y="8670462"/>
          <a:ext cx="3299326" cy="711834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3669"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310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305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3669"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309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304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3669"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308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303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3669"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307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302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3669"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306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301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95" name="直線接點 94"/>
          <p:cNvCxnSpPr/>
          <p:nvPr/>
        </p:nvCxnSpPr>
        <p:spPr>
          <a:xfrm rot="10800000" flipH="1">
            <a:off x="220638" y="18088111"/>
            <a:ext cx="24574524" cy="1670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3" name="文字方塊 54"/>
          <p:cNvSpPr txBox="1">
            <a:spLocks noChangeArrowheads="1"/>
          </p:cNvSpPr>
          <p:nvPr/>
        </p:nvSpPr>
        <p:spPr bwMode="auto">
          <a:xfrm>
            <a:off x="12072704" y="18248313"/>
            <a:ext cx="185971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04" name="表格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643897"/>
              </p:ext>
            </p:extLst>
          </p:nvPr>
        </p:nvGraphicFramePr>
        <p:xfrm>
          <a:off x="220637" y="18309294"/>
          <a:ext cx="24574524" cy="3007113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34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2371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58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  <a:sym typeface="Calibri"/>
                        </a:rPr>
                        <a:t>指揮中心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室外避難處所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急救站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滅火器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消防栓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37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/>
                        <a:t>大直派出所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AED</a:t>
                      </a: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371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通訊設備放置點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5" name="圖片 28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635" y="20434446"/>
            <a:ext cx="846489" cy="7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" name="圖片 299" descr="「指56」救護站標誌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5607693" y="18411025"/>
            <a:ext cx="790377" cy="80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圖片 302" descr="http://johnwell.com.tw/files/products/20078817732_SD-19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295" y="18468399"/>
            <a:ext cx="1745884" cy="59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圖片 305" descr="1021室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9935" y="18389454"/>
            <a:ext cx="770215" cy="78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irc_mi" descr="http://www.clker.com/cliparts/b/f/3/8/1194984863413596986extincteur_yves_guillou_01.svg.med.pn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9851322" y="18445868"/>
            <a:ext cx="614630" cy="71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" name="圖片 53" descr="警察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120" y="19443196"/>
            <a:ext cx="882866" cy="73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圖片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864" y="19451519"/>
            <a:ext cx="903680" cy="724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033" y="18376551"/>
            <a:ext cx="861951" cy="80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" name="圖片 1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1800" y="19345890"/>
            <a:ext cx="3689208" cy="1834408"/>
          </a:xfrm>
          <a:prstGeom prst="rect">
            <a:avLst/>
          </a:prstGeom>
        </p:spPr>
      </p:pic>
      <p:sp>
        <p:nvSpPr>
          <p:cNvPr id="115" name="文字方塊 114"/>
          <p:cNvSpPr txBox="1"/>
          <p:nvPr/>
        </p:nvSpPr>
        <p:spPr>
          <a:xfrm>
            <a:off x="12702669" y="19513971"/>
            <a:ext cx="8063446" cy="1661991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zh-TW" altLang="en-US" sz="3400" b="1" u="sng" dirty="0"/>
              <a:t>透過電話</a:t>
            </a:r>
            <a:r>
              <a:rPr lang="en-US" altLang="zh-TW" sz="3400" b="1" u="sng" dirty="0"/>
              <a:t>(</a:t>
            </a:r>
            <a:r>
              <a:rPr lang="zh-TW" altLang="en-US" sz="3400" b="1" u="sng" dirty="0"/>
              <a:t>含市內電話、行動電話及公用電話</a:t>
            </a:r>
            <a:r>
              <a:rPr lang="en-US" altLang="zh-TW" sz="3400" b="1" u="sng" dirty="0"/>
              <a:t>)</a:t>
            </a:r>
            <a:r>
              <a:rPr lang="zh-TW" altLang="en-US" sz="3400" b="1" u="sng" dirty="0"/>
              <a:t>直撥「</a:t>
            </a:r>
            <a:r>
              <a:rPr lang="en-US" altLang="zh-TW" sz="3400" b="1" u="sng" dirty="0"/>
              <a:t>1991</a:t>
            </a:r>
            <a:r>
              <a:rPr lang="zh-TW" altLang="en-US" sz="3400" b="1" u="sng" dirty="0"/>
              <a:t>」，依語音操作指示，輸入「約定電話」後，進行錄音留言報平安</a:t>
            </a:r>
            <a:endParaRPr kumimoji="0" lang="zh-TW" altLang="en-US" sz="3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7076927" y="16898384"/>
            <a:ext cx="1846032" cy="7694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762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升旗台</a:t>
            </a:r>
          </a:p>
        </p:txBody>
      </p:sp>
      <p:sp>
        <p:nvSpPr>
          <p:cNvPr id="4" name="圓角矩形 3"/>
          <p:cNvSpPr/>
          <p:nvPr/>
        </p:nvSpPr>
        <p:spPr>
          <a:xfrm>
            <a:off x="21082000" y="2356797"/>
            <a:ext cx="3610989" cy="3306031"/>
          </a:xfrm>
          <a:prstGeom prst="roundRect">
            <a:avLst/>
          </a:prstGeom>
          <a:solidFill>
            <a:schemeClr val="accent6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1752247" y="3504341"/>
            <a:ext cx="2323711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科學館</a:t>
            </a:r>
          </a:p>
        </p:txBody>
      </p:sp>
      <p:pic>
        <p:nvPicPr>
          <p:cNvPr id="71" name="圖片 70">
            <a:extLst>
              <a:ext uri="{FF2B5EF4-FFF2-40B4-BE49-F238E27FC236}">
                <a16:creationId xmlns:a16="http://schemas.microsoft.com/office/drawing/2014/main" id="{FB0C30E6-8E8F-4D4A-AFC0-E9953C1E314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3630765" y="25565549"/>
            <a:ext cx="1152000" cy="11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75026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表格 704"/>
          <p:cNvGraphicFramePr/>
          <p:nvPr>
            <p:extLst>
              <p:ext uri="{D42A27DB-BD31-4B8C-83A1-F6EECF244321}">
                <p14:modId xmlns:p14="http://schemas.microsoft.com/office/powerpoint/2010/main" val="4145520221"/>
              </p:ext>
            </p:extLst>
          </p:nvPr>
        </p:nvGraphicFramePr>
        <p:xfrm>
          <a:off x="25088660" y="1479821"/>
          <a:ext cx="5016507" cy="1969614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5016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7812">
                <a:tc>
                  <a:txBody>
                    <a:bodyPr/>
                    <a:lstStyle/>
                    <a:p>
                      <a:pPr defTabSz="1476069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4000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防災資訊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 dirty="0" err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災害通報單位</a:t>
                      </a:r>
                      <a:endParaRPr sz="40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630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教育部校安中心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02-33437855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02-33437856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臺北市教育局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02-27208889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02-87863119*8900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中山區災害應變中心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02-66160119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警消醫療單位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0249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大直派出所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02-25332984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大直消防分隊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02-85026151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臺北長庚醫院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02-27135211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各類災害避難原則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5252">
                <a:tc>
                  <a:txBody>
                    <a:bodyPr/>
                    <a:lstStyle/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地震：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先避難，再疏散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淹水：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垂直避難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海嘯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往高處避難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土石流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預防性撤離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標示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2951"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建築內路線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建築外路線</a:t>
                      </a:r>
                      <a:endParaRPr dirty="0"/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3" name="矩形 3"/>
          <p:cNvSpPr/>
          <p:nvPr/>
        </p:nvSpPr>
        <p:spPr>
          <a:xfrm>
            <a:off x="374833" y="181486"/>
            <a:ext cx="29524646" cy="1080001"/>
          </a:xfrm>
          <a:prstGeom prst="rect">
            <a:avLst/>
          </a:prstGeom>
          <a:solidFill>
            <a:srgbClr val="DDD9C3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/>
          </a:p>
        </p:txBody>
      </p:sp>
      <p:graphicFrame>
        <p:nvGraphicFramePr>
          <p:cNvPr id="176" name="表格 7"/>
          <p:cNvGraphicFramePr/>
          <p:nvPr>
            <p:extLst>
              <p:ext uri="{D42A27DB-BD31-4B8C-83A1-F6EECF244321}">
                <p14:modId xmlns:p14="http://schemas.microsoft.com/office/powerpoint/2010/main" val="14852080"/>
              </p:ext>
            </p:extLst>
          </p:nvPr>
        </p:nvGraphicFramePr>
        <p:xfrm>
          <a:off x="387530" y="181486"/>
          <a:ext cx="29519197" cy="118872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120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1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l" defTabSz="1476069">
                        <a:defRPr sz="5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臺北市中山區大直高級中學─校園防災地圖</a:t>
                      </a:r>
                      <a:r>
                        <a:rPr dirty="0"/>
                        <a:t>(</a:t>
                      </a:r>
                      <a:r>
                        <a:rPr lang="zh-TW" altLang="en-US" dirty="0"/>
                        <a:t>淹水</a:t>
                      </a:r>
                      <a:r>
                        <a:rPr dirty="0" err="1"/>
                        <a:t>災害</a:t>
                      </a:r>
                      <a:r>
                        <a:rPr dirty="0"/>
                        <a:t>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經度:東經121度32分53.49秒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緯度:北緯25度4分45.87秒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altLang="zh-TW" dirty="0"/>
                        <a:t>11</a:t>
                      </a:r>
                      <a:r>
                        <a:rPr dirty="0"/>
                        <a:t>.</a:t>
                      </a:r>
                      <a:r>
                        <a:rPr lang="en-US" altLang="zh-TW" dirty="0"/>
                        <a:t>08</a:t>
                      </a:r>
                      <a:endParaRPr dirty="0"/>
                    </a:p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學務處製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8" name="直線箭頭接點 53"/>
          <p:cNvSpPr/>
          <p:nvPr/>
        </p:nvSpPr>
        <p:spPr>
          <a:xfrm>
            <a:off x="26710532" y="18857944"/>
            <a:ext cx="1772762" cy="1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9" name="直線單箭頭接點 346"/>
          <p:cNvSpPr/>
          <p:nvPr/>
        </p:nvSpPr>
        <p:spPr>
          <a:xfrm>
            <a:off x="26584203" y="20111902"/>
            <a:ext cx="2006341" cy="2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grpSp>
        <p:nvGrpSpPr>
          <p:cNvPr id="5" name="群組 4"/>
          <p:cNvGrpSpPr/>
          <p:nvPr/>
        </p:nvGrpSpPr>
        <p:grpSpPr>
          <a:xfrm rot="10800000">
            <a:off x="3961705" y="4923116"/>
            <a:ext cx="19059346" cy="9050652"/>
            <a:chOff x="2903959" y="2303281"/>
            <a:chExt cx="9704787" cy="3663297"/>
          </a:xfrm>
          <a:noFill/>
        </p:grpSpPr>
        <p:sp>
          <p:nvSpPr>
            <p:cNvPr id="300" name="矩形 299"/>
            <p:cNvSpPr/>
            <p:nvPr/>
          </p:nvSpPr>
          <p:spPr>
            <a:xfrm>
              <a:off x="2903959" y="2305873"/>
              <a:ext cx="9704787" cy="365646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grpSp>
          <p:nvGrpSpPr>
            <p:cNvPr id="301" name="群組 300"/>
            <p:cNvGrpSpPr/>
            <p:nvPr/>
          </p:nvGrpSpPr>
          <p:grpSpPr>
            <a:xfrm>
              <a:off x="3336927" y="2305987"/>
              <a:ext cx="8840784" cy="3660591"/>
              <a:chOff x="1184270" y="2103211"/>
              <a:chExt cx="8898832" cy="3991963"/>
            </a:xfrm>
            <a:grpFill/>
          </p:grpSpPr>
          <p:sp>
            <p:nvSpPr>
              <p:cNvPr id="307" name="矩形 306"/>
              <p:cNvSpPr/>
              <p:nvPr/>
            </p:nvSpPr>
            <p:spPr>
              <a:xfrm rot="10800000">
                <a:off x="1184270" y="2484576"/>
                <a:ext cx="1298769" cy="375240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08" name="群組 307"/>
              <p:cNvGrpSpPr/>
              <p:nvPr/>
            </p:nvGrpSpPr>
            <p:grpSpPr>
              <a:xfrm>
                <a:off x="1184270" y="2856452"/>
                <a:ext cx="1299912" cy="346434"/>
                <a:chOff x="1184270" y="2856452"/>
                <a:chExt cx="1299912" cy="346434"/>
              </a:xfrm>
              <a:grpFill/>
            </p:grpSpPr>
            <p:sp>
              <p:nvSpPr>
                <p:cNvPr id="420" name="矩形 419"/>
                <p:cNvSpPr/>
                <p:nvPr/>
              </p:nvSpPr>
              <p:spPr>
                <a:xfrm rot="10800000">
                  <a:off x="1184270" y="2859816"/>
                  <a:ext cx="641543" cy="34307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110</a:t>
                  </a:r>
                </a:p>
              </p:txBody>
            </p:sp>
            <p:sp>
              <p:nvSpPr>
                <p:cNvPr id="421" name="矩形 420"/>
                <p:cNvSpPr/>
                <p:nvPr/>
              </p:nvSpPr>
              <p:spPr>
                <a:xfrm rot="10800000">
                  <a:off x="1826957" y="2856452"/>
                  <a:ext cx="657225" cy="346433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109</a:t>
                  </a:r>
                </a:p>
              </p:txBody>
            </p:sp>
          </p:grpSp>
          <p:grpSp>
            <p:nvGrpSpPr>
              <p:cNvPr id="309" name="群組 308"/>
              <p:cNvGrpSpPr/>
              <p:nvPr/>
            </p:nvGrpSpPr>
            <p:grpSpPr>
              <a:xfrm>
                <a:off x="2940050" y="2105868"/>
                <a:ext cx="1971675" cy="371476"/>
                <a:chOff x="2940050" y="2105868"/>
                <a:chExt cx="1971675" cy="371476"/>
              </a:xfrm>
              <a:grpFill/>
            </p:grpSpPr>
            <p:sp>
              <p:nvSpPr>
                <p:cNvPr id="417" name="矩形 416"/>
                <p:cNvSpPr/>
                <p:nvPr/>
              </p:nvSpPr>
              <p:spPr>
                <a:xfrm rot="10800000">
                  <a:off x="2940050" y="210586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輔導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教室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8" name="矩形 417"/>
                <p:cNvSpPr/>
                <p:nvPr/>
              </p:nvSpPr>
              <p:spPr>
                <a:xfrm rot="10800000">
                  <a:off x="3597275" y="2105868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水資源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9" name="矩形 418"/>
                <p:cNvSpPr/>
                <p:nvPr/>
              </p:nvSpPr>
              <p:spPr>
                <a:xfrm rot="10800000">
                  <a:off x="4254500" y="2105868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辦公室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10" name="群組 309"/>
              <p:cNvGrpSpPr/>
              <p:nvPr/>
            </p:nvGrpSpPr>
            <p:grpSpPr>
              <a:xfrm>
                <a:off x="8806204" y="2833265"/>
                <a:ext cx="1273263" cy="352857"/>
                <a:chOff x="1225890" y="2833265"/>
                <a:chExt cx="1273263" cy="352857"/>
              </a:xfrm>
              <a:grpFill/>
            </p:grpSpPr>
            <p:sp>
              <p:nvSpPr>
                <p:cNvPr id="415" name="矩形 414"/>
                <p:cNvSpPr/>
                <p:nvPr/>
              </p:nvSpPr>
              <p:spPr>
                <a:xfrm rot="10800000">
                  <a:off x="1225890" y="2833265"/>
                  <a:ext cx="617198" cy="352857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102</a:t>
                  </a:r>
                </a:p>
              </p:txBody>
            </p:sp>
            <p:sp>
              <p:nvSpPr>
                <p:cNvPr id="416" name="矩形 415"/>
                <p:cNvSpPr/>
                <p:nvPr/>
              </p:nvSpPr>
              <p:spPr>
                <a:xfrm rot="10800000">
                  <a:off x="1841928" y="2834927"/>
                  <a:ext cx="657225" cy="35119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101</a:t>
                  </a:r>
                </a:p>
              </p:txBody>
            </p:sp>
          </p:grpSp>
          <p:sp>
            <p:nvSpPr>
              <p:cNvPr id="311" name="矩形 310"/>
              <p:cNvSpPr/>
              <p:nvPr/>
            </p:nvSpPr>
            <p:spPr>
              <a:xfrm rot="10800000">
                <a:off x="2940051" y="2477343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zh-TW" altLang="en-US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lang="en-US" altLang="zh-TW" sz="24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12" name="群組 311"/>
              <p:cNvGrpSpPr/>
              <p:nvPr/>
            </p:nvGrpSpPr>
            <p:grpSpPr>
              <a:xfrm>
                <a:off x="3597274" y="2471787"/>
                <a:ext cx="1314451" cy="371476"/>
                <a:chOff x="1185861" y="2105868"/>
                <a:chExt cx="1314451" cy="371476"/>
              </a:xfrm>
              <a:grpFill/>
            </p:grpSpPr>
            <p:sp>
              <p:nvSpPr>
                <p:cNvPr id="413" name="矩形 412"/>
                <p:cNvSpPr/>
                <p:nvPr/>
              </p:nvSpPr>
              <p:spPr>
                <a:xfrm rot="10800000">
                  <a:off x="1185861" y="210586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809</a:t>
                  </a:r>
                </a:p>
              </p:txBody>
            </p:sp>
            <p:sp>
              <p:nvSpPr>
                <p:cNvPr id="414" name="矩形 413"/>
                <p:cNvSpPr/>
                <p:nvPr/>
              </p:nvSpPr>
              <p:spPr>
                <a:xfrm rot="10800000">
                  <a:off x="1843087" y="2105868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808</a:t>
                  </a:r>
                </a:p>
              </p:txBody>
            </p:sp>
          </p:grpSp>
          <p:sp>
            <p:nvSpPr>
              <p:cNvPr id="313" name="矩形 312"/>
              <p:cNvSpPr/>
              <p:nvPr/>
            </p:nvSpPr>
            <p:spPr>
              <a:xfrm rot="10800000">
                <a:off x="8806204" y="2471738"/>
                <a:ext cx="1274423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資源教室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4" name="矩形 313"/>
              <p:cNvSpPr/>
              <p:nvPr/>
            </p:nvSpPr>
            <p:spPr>
              <a:xfrm rot="10800000">
                <a:off x="6536919" y="2472653"/>
                <a:ext cx="1972637" cy="35354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輔導室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5" name="矩形 314"/>
              <p:cNvSpPr/>
              <p:nvPr/>
            </p:nvSpPr>
            <p:spPr>
              <a:xfrm rot="10800000">
                <a:off x="1186021" y="2110434"/>
                <a:ext cx="1299492" cy="372407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合作社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6" name="矩形 315"/>
              <p:cNvSpPr/>
              <p:nvPr/>
            </p:nvSpPr>
            <p:spPr>
              <a:xfrm rot="10800000">
                <a:off x="4254499" y="2837704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106</a:t>
                </a:r>
              </a:p>
            </p:txBody>
          </p:sp>
          <p:sp>
            <p:nvSpPr>
              <p:cNvPr id="317" name="矩形 316"/>
              <p:cNvSpPr/>
              <p:nvPr/>
            </p:nvSpPr>
            <p:spPr>
              <a:xfrm rot="10800000">
                <a:off x="3597273" y="2837703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107</a:t>
                </a:r>
              </a:p>
            </p:txBody>
          </p:sp>
          <p:sp>
            <p:nvSpPr>
              <p:cNvPr id="318" name="矩形 317"/>
              <p:cNvSpPr/>
              <p:nvPr/>
            </p:nvSpPr>
            <p:spPr>
              <a:xfrm rot="10800000">
                <a:off x="2940046" y="2837702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108</a:t>
                </a:r>
              </a:p>
            </p:txBody>
          </p:sp>
          <p:grpSp>
            <p:nvGrpSpPr>
              <p:cNvPr id="319" name="群組 318"/>
              <p:cNvGrpSpPr/>
              <p:nvPr/>
            </p:nvGrpSpPr>
            <p:grpSpPr>
              <a:xfrm>
                <a:off x="5943430" y="2823235"/>
                <a:ext cx="2566607" cy="368170"/>
                <a:chOff x="5943430" y="2823235"/>
                <a:chExt cx="2566607" cy="368170"/>
              </a:xfrm>
              <a:grpFill/>
            </p:grpSpPr>
            <p:grpSp>
              <p:nvGrpSpPr>
                <p:cNvPr id="408" name="群組 407"/>
                <p:cNvGrpSpPr/>
                <p:nvPr/>
              </p:nvGrpSpPr>
              <p:grpSpPr>
                <a:xfrm>
                  <a:off x="6537908" y="2826196"/>
                  <a:ext cx="1972129" cy="365209"/>
                  <a:chOff x="3053345" y="2826196"/>
                  <a:chExt cx="1972129" cy="365209"/>
                </a:xfrm>
                <a:grpFill/>
              </p:grpSpPr>
              <p:sp>
                <p:nvSpPr>
                  <p:cNvPr id="410" name="矩形 409"/>
                  <p:cNvSpPr/>
                  <p:nvPr/>
                </p:nvSpPr>
                <p:spPr>
                  <a:xfrm rot="10800000">
                    <a:off x="3053345" y="2829007"/>
                    <a:ext cx="629326" cy="36239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105</a:t>
                    </a:r>
                  </a:p>
                </p:txBody>
              </p:sp>
              <p:sp>
                <p:nvSpPr>
                  <p:cNvPr id="411" name="矩形 410"/>
                  <p:cNvSpPr/>
                  <p:nvPr/>
                </p:nvSpPr>
                <p:spPr>
                  <a:xfrm rot="10800000">
                    <a:off x="3682672" y="2833265"/>
                    <a:ext cx="653948" cy="358140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104</a:t>
                    </a:r>
                  </a:p>
                </p:txBody>
              </p:sp>
              <p:sp>
                <p:nvSpPr>
                  <p:cNvPr id="412" name="矩形 411"/>
                  <p:cNvSpPr/>
                  <p:nvPr/>
                </p:nvSpPr>
                <p:spPr>
                  <a:xfrm rot="10800000">
                    <a:off x="4339893" y="2826196"/>
                    <a:ext cx="685581" cy="365209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103</a:t>
                    </a:r>
                  </a:p>
                </p:txBody>
              </p:sp>
            </p:grpSp>
            <p:sp>
              <p:nvSpPr>
                <p:cNvPr id="409" name="矩形 408"/>
                <p:cNvSpPr/>
                <p:nvPr/>
              </p:nvSpPr>
              <p:spPr>
                <a:xfrm rot="10800000">
                  <a:off x="5943430" y="2823235"/>
                  <a:ext cx="591205" cy="367347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值勤室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sp>
            <p:nvSpPr>
              <p:cNvPr id="320" name="矩形 319"/>
              <p:cNvSpPr/>
              <p:nvPr/>
            </p:nvSpPr>
            <p:spPr>
              <a:xfrm rot="10800000">
                <a:off x="5938838" y="2472653"/>
                <a:ext cx="599070" cy="352831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會計室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1" name="矩形 320"/>
              <p:cNvSpPr/>
              <p:nvPr/>
            </p:nvSpPr>
            <p:spPr>
              <a:xfrm rot="10800000">
                <a:off x="5938835" y="2103211"/>
                <a:ext cx="599073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家長會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2" name="矩形 321"/>
              <p:cNvSpPr/>
              <p:nvPr/>
            </p:nvSpPr>
            <p:spPr>
              <a:xfrm rot="10800000">
                <a:off x="6537908" y="2103211"/>
                <a:ext cx="990499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健康中心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3" name="矩形 322"/>
              <p:cNvSpPr/>
              <p:nvPr/>
            </p:nvSpPr>
            <p:spPr>
              <a:xfrm rot="10800000">
                <a:off x="7536340" y="2103753"/>
                <a:ext cx="973696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烹飪教室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4" name="矩形 323"/>
              <p:cNvSpPr/>
              <p:nvPr/>
            </p:nvSpPr>
            <p:spPr>
              <a:xfrm rot="10800000">
                <a:off x="8806204" y="2105820"/>
                <a:ext cx="1274420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體育組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25" name="群組 324"/>
              <p:cNvGrpSpPr/>
              <p:nvPr/>
            </p:nvGrpSpPr>
            <p:grpSpPr>
              <a:xfrm>
                <a:off x="2940047" y="3552817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405" name="矩形 404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203</a:t>
                  </a:r>
                </a:p>
              </p:txBody>
            </p:sp>
            <p:sp>
              <p:nvSpPr>
                <p:cNvPr id="406" name="矩形 405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202</a:t>
                  </a:r>
                </a:p>
              </p:txBody>
            </p:sp>
            <p:sp>
              <p:nvSpPr>
                <p:cNvPr id="407" name="矩形 406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201</a:t>
                  </a:r>
                </a:p>
              </p:txBody>
            </p:sp>
          </p:grpSp>
          <p:grpSp>
            <p:nvGrpSpPr>
              <p:cNvPr id="326" name="群組 325"/>
              <p:cNvGrpSpPr/>
              <p:nvPr/>
            </p:nvGrpSpPr>
            <p:grpSpPr>
              <a:xfrm>
                <a:off x="5940866" y="3546063"/>
                <a:ext cx="2566818" cy="385305"/>
                <a:chOff x="5938838" y="2100260"/>
                <a:chExt cx="2566818" cy="385305"/>
              </a:xfrm>
              <a:grpFill/>
            </p:grpSpPr>
            <p:grpSp>
              <p:nvGrpSpPr>
                <p:cNvPr id="400" name="群組 399"/>
                <p:cNvGrpSpPr/>
                <p:nvPr/>
              </p:nvGrpSpPr>
              <p:grpSpPr>
                <a:xfrm>
                  <a:off x="6526143" y="2100262"/>
                  <a:ext cx="1979513" cy="385303"/>
                  <a:chOff x="3041580" y="2100262"/>
                  <a:chExt cx="1979513" cy="385303"/>
                </a:xfrm>
                <a:grpFill/>
              </p:grpSpPr>
              <p:sp>
                <p:nvSpPr>
                  <p:cNvPr id="402" name="矩形 401"/>
                  <p:cNvSpPr/>
                  <p:nvPr/>
                </p:nvSpPr>
                <p:spPr>
                  <a:xfrm rot="10800000">
                    <a:off x="3041580" y="2100263"/>
                    <a:ext cx="657225" cy="377029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801</a:t>
                    </a:r>
                  </a:p>
                </p:txBody>
              </p:sp>
              <p:sp>
                <p:nvSpPr>
                  <p:cNvPr id="403" name="矩形 402"/>
                  <p:cNvSpPr/>
                  <p:nvPr/>
                </p:nvSpPr>
                <p:spPr>
                  <a:xfrm rot="10800000">
                    <a:off x="3702738" y="2100262"/>
                    <a:ext cx="657225" cy="38212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802</a:t>
                    </a:r>
                  </a:p>
                </p:txBody>
              </p:sp>
              <p:sp>
                <p:nvSpPr>
                  <p:cNvPr id="404" name="矩形 403"/>
                  <p:cNvSpPr/>
                  <p:nvPr/>
                </p:nvSpPr>
                <p:spPr>
                  <a:xfrm rot="10800000">
                    <a:off x="4363868" y="2100262"/>
                    <a:ext cx="657225" cy="385303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803</a:t>
                    </a:r>
                  </a:p>
                </p:txBody>
              </p:sp>
            </p:grpSp>
            <p:sp>
              <p:nvSpPr>
                <p:cNvPr id="401" name="矩形 400"/>
                <p:cNvSpPr/>
                <p:nvPr/>
              </p:nvSpPr>
              <p:spPr>
                <a:xfrm rot="10800000">
                  <a:off x="5938838" y="2100260"/>
                  <a:ext cx="589025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教師會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27" name="群組 326"/>
              <p:cNvGrpSpPr/>
              <p:nvPr/>
            </p:nvGrpSpPr>
            <p:grpSpPr>
              <a:xfrm>
                <a:off x="8803933" y="3546064"/>
                <a:ext cx="1276690" cy="371476"/>
                <a:chOff x="1223622" y="2100262"/>
                <a:chExt cx="1276690" cy="371476"/>
              </a:xfrm>
              <a:grpFill/>
            </p:grpSpPr>
            <p:sp>
              <p:nvSpPr>
                <p:cNvPr id="398" name="矩形 397"/>
                <p:cNvSpPr/>
                <p:nvPr/>
              </p:nvSpPr>
              <p:spPr>
                <a:xfrm rot="10800000">
                  <a:off x="1223622" y="2100263"/>
                  <a:ext cx="619464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804</a:t>
                  </a:r>
                </a:p>
              </p:txBody>
            </p:sp>
            <p:sp>
              <p:nvSpPr>
                <p:cNvPr id="399" name="矩形 398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805</a:t>
                  </a:r>
                </a:p>
              </p:txBody>
            </p:sp>
          </p:grpSp>
          <p:grpSp>
            <p:nvGrpSpPr>
              <p:cNvPr id="328" name="群組 327"/>
              <p:cNvGrpSpPr/>
              <p:nvPr/>
            </p:nvGrpSpPr>
            <p:grpSpPr>
              <a:xfrm>
                <a:off x="1185858" y="3546063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6" name="矩形 395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208</a:t>
                  </a:r>
                </a:p>
              </p:txBody>
            </p:sp>
            <p:sp>
              <p:nvSpPr>
                <p:cNvPr id="397" name="矩形 396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207</a:t>
                  </a:r>
                </a:p>
              </p:txBody>
            </p:sp>
          </p:grpSp>
          <p:grpSp>
            <p:nvGrpSpPr>
              <p:cNvPr id="329" name="群組 328"/>
              <p:cNvGrpSpPr/>
              <p:nvPr/>
            </p:nvGrpSpPr>
            <p:grpSpPr>
              <a:xfrm>
                <a:off x="2940047" y="3931046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93" name="矩形 392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206</a:t>
                  </a:r>
                </a:p>
              </p:txBody>
            </p:sp>
            <p:sp>
              <p:nvSpPr>
                <p:cNvPr id="394" name="矩形 393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205</a:t>
                  </a:r>
                </a:p>
              </p:txBody>
            </p:sp>
            <p:sp>
              <p:nvSpPr>
                <p:cNvPr id="395" name="矩形 394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204</a:t>
                  </a:r>
                </a:p>
              </p:txBody>
            </p:sp>
          </p:grpSp>
          <p:grpSp>
            <p:nvGrpSpPr>
              <p:cNvPr id="330" name="群組 329"/>
              <p:cNvGrpSpPr/>
              <p:nvPr/>
            </p:nvGrpSpPr>
            <p:grpSpPr>
              <a:xfrm>
                <a:off x="1185858" y="3924292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1" name="矩形 390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210</a:t>
                  </a:r>
                </a:p>
              </p:txBody>
            </p:sp>
            <p:sp>
              <p:nvSpPr>
                <p:cNvPr id="392" name="矩形 391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209</a:t>
                  </a:r>
                </a:p>
              </p:txBody>
            </p:sp>
          </p:grpSp>
          <p:grpSp>
            <p:nvGrpSpPr>
              <p:cNvPr id="331" name="群組 330"/>
              <p:cNvGrpSpPr/>
              <p:nvPr/>
            </p:nvGrpSpPr>
            <p:grpSpPr>
              <a:xfrm>
                <a:off x="2940047" y="4309274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88" name="矩形 387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308</a:t>
                  </a:r>
                </a:p>
              </p:txBody>
            </p:sp>
            <p:sp>
              <p:nvSpPr>
                <p:cNvPr id="389" name="矩形 388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309</a:t>
                  </a:r>
                </a:p>
              </p:txBody>
            </p:sp>
            <p:sp>
              <p:nvSpPr>
                <p:cNvPr id="390" name="矩形 389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310</a:t>
                  </a:r>
                </a:p>
              </p:txBody>
            </p:sp>
          </p:grpSp>
          <p:grpSp>
            <p:nvGrpSpPr>
              <p:cNvPr id="332" name="群組 331"/>
              <p:cNvGrpSpPr/>
              <p:nvPr/>
            </p:nvGrpSpPr>
            <p:grpSpPr>
              <a:xfrm>
                <a:off x="1185858" y="4292780"/>
                <a:ext cx="1314451" cy="394668"/>
                <a:chOff x="1185861" y="2090522"/>
                <a:chExt cx="1314451" cy="394668"/>
              </a:xfrm>
              <a:grpFill/>
            </p:grpSpPr>
            <p:sp>
              <p:nvSpPr>
                <p:cNvPr id="386" name="矩形 385"/>
                <p:cNvSpPr/>
                <p:nvPr/>
              </p:nvSpPr>
              <p:spPr>
                <a:xfrm rot="10800000">
                  <a:off x="1185861" y="2090522"/>
                  <a:ext cx="657225" cy="394668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306</a:t>
                  </a:r>
                </a:p>
              </p:txBody>
            </p:sp>
            <p:sp>
              <p:nvSpPr>
                <p:cNvPr id="387" name="矩形 386"/>
                <p:cNvSpPr/>
                <p:nvPr/>
              </p:nvSpPr>
              <p:spPr>
                <a:xfrm rot="10800000">
                  <a:off x="1843087" y="2090522"/>
                  <a:ext cx="657225" cy="394668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307</a:t>
                  </a:r>
                </a:p>
              </p:txBody>
            </p:sp>
          </p:grpSp>
          <p:grpSp>
            <p:nvGrpSpPr>
              <p:cNvPr id="333" name="群組 332"/>
              <p:cNvGrpSpPr/>
              <p:nvPr/>
            </p:nvGrpSpPr>
            <p:grpSpPr>
              <a:xfrm>
                <a:off x="5940866" y="3924827"/>
                <a:ext cx="2566819" cy="372390"/>
                <a:chOff x="5938838" y="2100260"/>
                <a:chExt cx="2566819" cy="372390"/>
              </a:xfrm>
              <a:grpFill/>
            </p:grpSpPr>
            <p:grpSp>
              <p:nvGrpSpPr>
                <p:cNvPr id="381" name="群組 380"/>
                <p:cNvGrpSpPr/>
                <p:nvPr/>
              </p:nvGrpSpPr>
              <p:grpSpPr>
                <a:xfrm>
                  <a:off x="6526143" y="2100262"/>
                  <a:ext cx="1979514" cy="371476"/>
                  <a:chOff x="3041580" y="2100262"/>
                  <a:chExt cx="1979514" cy="371476"/>
                </a:xfrm>
                <a:grpFill/>
              </p:grpSpPr>
              <p:sp>
                <p:nvSpPr>
                  <p:cNvPr id="383" name="矩形 382"/>
                  <p:cNvSpPr/>
                  <p:nvPr/>
                </p:nvSpPr>
                <p:spPr>
                  <a:xfrm rot="10800000">
                    <a:off x="3041580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專案</a:t>
                    </a:r>
                    <a:br>
                      <a:rPr kumimoji="0" lang="en-US" altLang="zh-TW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</a:b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教室</a:t>
                    </a:r>
                    <a:endParaRPr kumimoji="0" lang="en-US" altLang="zh-TW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endParaRPr>
                  </a:p>
                </p:txBody>
              </p:sp>
              <p:sp>
                <p:nvSpPr>
                  <p:cNvPr id="384" name="矩形 383"/>
                  <p:cNvSpPr/>
                  <p:nvPr/>
                </p:nvSpPr>
                <p:spPr>
                  <a:xfrm rot="10800000">
                    <a:off x="3702737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909</a:t>
                    </a:r>
                    <a:endPara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endParaRPr>
                  </a:p>
                </p:txBody>
              </p:sp>
              <p:sp>
                <p:nvSpPr>
                  <p:cNvPr id="385" name="矩形 384"/>
                  <p:cNvSpPr/>
                  <p:nvPr/>
                </p:nvSpPr>
                <p:spPr>
                  <a:xfrm rot="10800000">
                    <a:off x="4363869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908</a:t>
                    </a:r>
                  </a:p>
                </p:txBody>
              </p:sp>
            </p:grpSp>
            <p:sp>
              <p:nvSpPr>
                <p:cNvPr id="382" name="矩形 381"/>
                <p:cNvSpPr/>
                <p:nvPr/>
              </p:nvSpPr>
              <p:spPr>
                <a:xfrm rot="10800000">
                  <a:off x="5938838" y="2100260"/>
                  <a:ext cx="592551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人事室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4" name="群組 333"/>
              <p:cNvGrpSpPr/>
              <p:nvPr/>
            </p:nvGrpSpPr>
            <p:grpSpPr>
              <a:xfrm>
                <a:off x="8803933" y="3922156"/>
                <a:ext cx="1276690" cy="374148"/>
                <a:chOff x="1223622" y="2097590"/>
                <a:chExt cx="1276690" cy="374148"/>
              </a:xfrm>
              <a:grpFill/>
            </p:grpSpPr>
            <p:sp>
              <p:nvSpPr>
                <p:cNvPr id="379" name="矩形 378"/>
                <p:cNvSpPr/>
                <p:nvPr/>
              </p:nvSpPr>
              <p:spPr>
                <a:xfrm rot="10800000">
                  <a:off x="1223622" y="2097590"/>
                  <a:ext cx="619465" cy="374148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907</a:t>
                  </a:r>
                </a:p>
              </p:txBody>
            </p:sp>
            <p:sp>
              <p:nvSpPr>
                <p:cNvPr id="380" name="矩形 379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906</a:t>
                  </a:r>
                </a:p>
              </p:txBody>
            </p:sp>
          </p:grpSp>
          <p:grpSp>
            <p:nvGrpSpPr>
              <p:cNvPr id="335" name="群組 334"/>
              <p:cNvGrpSpPr/>
              <p:nvPr/>
            </p:nvGrpSpPr>
            <p:grpSpPr>
              <a:xfrm>
                <a:off x="5941399" y="4296575"/>
                <a:ext cx="2566818" cy="372390"/>
                <a:chOff x="5938838" y="2100260"/>
                <a:chExt cx="2566818" cy="372390"/>
              </a:xfrm>
              <a:grpFill/>
            </p:grpSpPr>
            <p:grpSp>
              <p:nvGrpSpPr>
                <p:cNvPr id="374" name="群組 373"/>
                <p:cNvGrpSpPr/>
                <p:nvPr/>
              </p:nvGrpSpPr>
              <p:grpSpPr>
                <a:xfrm>
                  <a:off x="6530048" y="2100262"/>
                  <a:ext cx="1975608" cy="371476"/>
                  <a:chOff x="3045485" y="2100262"/>
                  <a:chExt cx="1975608" cy="371476"/>
                </a:xfrm>
                <a:grpFill/>
              </p:grpSpPr>
              <p:sp>
                <p:nvSpPr>
                  <p:cNvPr id="376" name="矩形 375"/>
                  <p:cNvSpPr/>
                  <p:nvPr/>
                </p:nvSpPr>
                <p:spPr>
                  <a:xfrm rot="10800000">
                    <a:off x="3045485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905</a:t>
                    </a:r>
                  </a:p>
                </p:txBody>
              </p:sp>
              <p:sp>
                <p:nvSpPr>
                  <p:cNvPr id="377" name="矩形 376"/>
                  <p:cNvSpPr/>
                  <p:nvPr/>
                </p:nvSpPr>
                <p:spPr>
                  <a:xfrm rot="10800000">
                    <a:off x="3702732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904</a:t>
                    </a:r>
                  </a:p>
                </p:txBody>
              </p:sp>
              <p:sp>
                <p:nvSpPr>
                  <p:cNvPr id="378" name="矩形 377"/>
                  <p:cNvSpPr/>
                  <p:nvPr/>
                </p:nvSpPr>
                <p:spPr>
                  <a:xfrm rot="10800000">
                    <a:off x="4363868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903</a:t>
                    </a:r>
                  </a:p>
                </p:txBody>
              </p:sp>
            </p:grpSp>
            <p:sp>
              <p:nvSpPr>
                <p:cNvPr id="375" name="矩形 374"/>
                <p:cNvSpPr/>
                <p:nvPr/>
              </p:nvSpPr>
              <p:spPr>
                <a:xfrm rot="10800000">
                  <a:off x="5938838" y="2100260"/>
                  <a:ext cx="591210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器材室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6" name="群組 335"/>
              <p:cNvGrpSpPr/>
              <p:nvPr/>
            </p:nvGrpSpPr>
            <p:grpSpPr>
              <a:xfrm>
                <a:off x="8801636" y="4296576"/>
                <a:ext cx="1281466" cy="371476"/>
                <a:chOff x="1220792" y="2100262"/>
                <a:chExt cx="1281466" cy="371476"/>
              </a:xfrm>
              <a:grpFill/>
            </p:grpSpPr>
            <p:sp>
              <p:nvSpPr>
                <p:cNvPr id="372" name="矩形 371"/>
                <p:cNvSpPr/>
                <p:nvPr/>
              </p:nvSpPr>
              <p:spPr>
                <a:xfrm rot="10800000">
                  <a:off x="1220792" y="2100263"/>
                  <a:ext cx="62229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902</a:t>
                  </a:r>
                </a:p>
              </p:txBody>
            </p:sp>
            <p:sp>
              <p:nvSpPr>
                <p:cNvPr id="373" name="矩形 372"/>
                <p:cNvSpPr/>
                <p:nvPr/>
              </p:nvSpPr>
              <p:spPr>
                <a:xfrm rot="10800000">
                  <a:off x="1843088" y="2100262"/>
                  <a:ext cx="659170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901</a:t>
                  </a:r>
                </a:p>
              </p:txBody>
            </p:sp>
          </p:grpSp>
          <p:grpSp>
            <p:nvGrpSpPr>
              <p:cNvPr id="337" name="群組 336"/>
              <p:cNvGrpSpPr/>
              <p:nvPr/>
            </p:nvGrpSpPr>
            <p:grpSpPr>
              <a:xfrm>
                <a:off x="2940047" y="5005371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69" name="矩形 368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702</a:t>
                  </a:r>
                </a:p>
              </p:txBody>
            </p:sp>
            <p:sp>
              <p:nvSpPr>
                <p:cNvPr id="370" name="矩形 369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703</a:t>
                  </a:r>
                </a:p>
              </p:txBody>
            </p:sp>
            <p:sp>
              <p:nvSpPr>
                <p:cNvPr id="371" name="矩形 370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704</a:t>
                  </a:r>
                </a:p>
              </p:txBody>
            </p:sp>
          </p:grpSp>
          <p:grpSp>
            <p:nvGrpSpPr>
              <p:cNvPr id="338" name="群組 337"/>
              <p:cNvGrpSpPr/>
              <p:nvPr/>
            </p:nvGrpSpPr>
            <p:grpSpPr>
              <a:xfrm>
                <a:off x="1185859" y="5721884"/>
                <a:ext cx="1314635" cy="371475"/>
                <a:chOff x="1185862" y="2823529"/>
                <a:chExt cx="1314635" cy="371475"/>
              </a:xfrm>
              <a:grpFill/>
            </p:grpSpPr>
            <p:sp>
              <p:nvSpPr>
                <p:cNvPr id="367" name="矩形 366"/>
                <p:cNvSpPr/>
                <p:nvPr/>
              </p:nvSpPr>
              <p:spPr>
                <a:xfrm rot="10800000">
                  <a:off x="1185862" y="282352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303</a:t>
                  </a:r>
                </a:p>
              </p:txBody>
            </p:sp>
            <p:sp>
              <p:nvSpPr>
                <p:cNvPr id="368" name="矩形 367"/>
                <p:cNvSpPr/>
                <p:nvPr/>
              </p:nvSpPr>
              <p:spPr>
                <a:xfrm rot="10800000">
                  <a:off x="1843272" y="282352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305</a:t>
                  </a:r>
                </a:p>
              </p:txBody>
            </p:sp>
          </p:grpSp>
          <p:grpSp>
            <p:nvGrpSpPr>
              <p:cNvPr id="339" name="群組 338"/>
              <p:cNvGrpSpPr/>
              <p:nvPr/>
            </p:nvGrpSpPr>
            <p:grpSpPr>
              <a:xfrm>
                <a:off x="1186021" y="4998533"/>
                <a:ext cx="8894602" cy="1096641"/>
                <a:chOff x="1154268" y="5365588"/>
                <a:chExt cx="8894602" cy="1096641"/>
              </a:xfrm>
              <a:grpFill/>
            </p:grpSpPr>
            <p:grpSp>
              <p:nvGrpSpPr>
                <p:cNvPr id="353" name="群組 352"/>
                <p:cNvGrpSpPr/>
                <p:nvPr/>
              </p:nvGrpSpPr>
              <p:grpSpPr>
                <a:xfrm>
                  <a:off x="1154268" y="5365588"/>
                  <a:ext cx="1305727" cy="362948"/>
                  <a:chOff x="1186024" y="1375097"/>
                  <a:chExt cx="1305727" cy="362948"/>
                </a:xfrm>
                <a:grpFill/>
              </p:grpSpPr>
              <p:sp>
                <p:nvSpPr>
                  <p:cNvPr id="365" name="矩形 364"/>
                  <p:cNvSpPr/>
                  <p:nvPr/>
                </p:nvSpPr>
                <p:spPr>
                  <a:xfrm rot="10800000">
                    <a:off x="1186024" y="1375097"/>
                    <a:ext cx="657225" cy="3586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創意教室</a:t>
                    </a:r>
                    <a:endParaRPr kumimoji="0" lang="en-US" altLang="zh-TW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endParaRPr>
                  </a:p>
                </p:txBody>
              </p:sp>
              <p:sp>
                <p:nvSpPr>
                  <p:cNvPr id="366" name="矩形 365"/>
                  <p:cNvSpPr/>
                  <p:nvPr/>
                </p:nvSpPr>
                <p:spPr>
                  <a:xfrm rot="10800000">
                    <a:off x="1834526" y="1376832"/>
                    <a:ext cx="657225" cy="361213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701</a:t>
                    </a:r>
                  </a:p>
                </p:txBody>
              </p:sp>
            </p:grpSp>
            <p:grpSp>
              <p:nvGrpSpPr>
                <p:cNvPr id="354" name="群組 353"/>
                <p:cNvGrpSpPr/>
                <p:nvPr/>
              </p:nvGrpSpPr>
              <p:grpSpPr>
                <a:xfrm>
                  <a:off x="2908294" y="6090753"/>
                  <a:ext cx="1971675" cy="371476"/>
                  <a:chOff x="2940050" y="2100262"/>
                  <a:chExt cx="1971675" cy="371476"/>
                </a:xfrm>
                <a:grpFill/>
              </p:grpSpPr>
              <p:sp>
                <p:nvSpPr>
                  <p:cNvPr id="362" name="矩形 361"/>
                  <p:cNvSpPr/>
                  <p:nvPr/>
                </p:nvSpPr>
                <p:spPr>
                  <a:xfrm rot="10800000">
                    <a:off x="2940050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304</a:t>
                    </a:r>
                  </a:p>
                </p:txBody>
              </p:sp>
              <p:sp>
                <p:nvSpPr>
                  <p:cNvPr id="363" name="矩形 362"/>
                  <p:cNvSpPr/>
                  <p:nvPr/>
                </p:nvSpPr>
                <p:spPr>
                  <a:xfrm rot="10800000">
                    <a:off x="3597275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302</a:t>
                    </a:r>
                  </a:p>
                </p:txBody>
              </p:sp>
              <p:sp>
                <p:nvSpPr>
                  <p:cNvPr id="364" name="矩形 363"/>
                  <p:cNvSpPr/>
                  <p:nvPr/>
                </p:nvSpPr>
                <p:spPr>
                  <a:xfrm rot="10800000">
                    <a:off x="4254500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301</a:t>
                    </a:r>
                  </a:p>
                </p:txBody>
              </p:sp>
            </p:grpSp>
            <p:grpSp>
              <p:nvGrpSpPr>
                <p:cNvPr id="355" name="群組 354"/>
                <p:cNvGrpSpPr/>
                <p:nvPr/>
              </p:nvGrpSpPr>
              <p:grpSpPr>
                <a:xfrm>
                  <a:off x="8734419" y="6090753"/>
                  <a:ext cx="1314451" cy="371476"/>
                  <a:chOff x="1185861" y="2100262"/>
                  <a:chExt cx="1314451" cy="371476"/>
                </a:xfrm>
                <a:grpFill/>
              </p:grpSpPr>
              <p:sp>
                <p:nvSpPr>
                  <p:cNvPr id="360" name="矩形 359"/>
                  <p:cNvSpPr/>
                  <p:nvPr/>
                </p:nvSpPr>
                <p:spPr>
                  <a:xfrm rot="10800000">
                    <a:off x="1185861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807</a:t>
                    </a:r>
                  </a:p>
                </p:txBody>
              </p:sp>
              <p:sp>
                <p:nvSpPr>
                  <p:cNvPr id="361" name="矩形 360"/>
                  <p:cNvSpPr/>
                  <p:nvPr/>
                </p:nvSpPr>
                <p:spPr>
                  <a:xfrm rot="10800000">
                    <a:off x="1843087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806</a:t>
                    </a:r>
                  </a:p>
                </p:txBody>
              </p:sp>
            </p:grpSp>
            <p:grpSp>
              <p:nvGrpSpPr>
                <p:cNvPr id="356" name="群組 355"/>
                <p:cNvGrpSpPr/>
                <p:nvPr/>
              </p:nvGrpSpPr>
              <p:grpSpPr>
                <a:xfrm>
                  <a:off x="6510007" y="5372427"/>
                  <a:ext cx="1971685" cy="349844"/>
                  <a:chOff x="3057200" y="1381936"/>
                  <a:chExt cx="1971685" cy="349844"/>
                </a:xfrm>
                <a:grpFill/>
              </p:grpSpPr>
              <p:sp>
                <p:nvSpPr>
                  <p:cNvPr id="357" name="矩形 356"/>
                  <p:cNvSpPr/>
                  <p:nvPr/>
                </p:nvSpPr>
                <p:spPr>
                  <a:xfrm rot="10800000">
                    <a:off x="3057200" y="1385732"/>
                    <a:ext cx="657225" cy="346046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705</a:t>
                    </a:r>
                  </a:p>
                </p:txBody>
              </p:sp>
              <p:sp>
                <p:nvSpPr>
                  <p:cNvPr id="358" name="矩形 357"/>
                  <p:cNvSpPr/>
                  <p:nvPr/>
                </p:nvSpPr>
                <p:spPr>
                  <a:xfrm rot="10800000">
                    <a:off x="3714435" y="1381936"/>
                    <a:ext cx="657225" cy="34983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706</a:t>
                    </a:r>
                  </a:p>
                </p:txBody>
              </p:sp>
              <p:sp>
                <p:nvSpPr>
                  <p:cNvPr id="359" name="矩形 358"/>
                  <p:cNvSpPr/>
                  <p:nvPr/>
                </p:nvSpPr>
                <p:spPr>
                  <a:xfrm rot="10800000">
                    <a:off x="4371660" y="1381936"/>
                    <a:ext cx="657225" cy="349844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707</a:t>
                    </a:r>
                  </a:p>
                </p:txBody>
              </p:sp>
            </p:grpSp>
          </p:grpSp>
          <p:sp>
            <p:nvSpPr>
              <p:cNvPr id="340" name="矩形 339"/>
              <p:cNvSpPr/>
              <p:nvPr/>
            </p:nvSpPr>
            <p:spPr>
              <a:xfrm rot="10800000">
                <a:off x="3594091" y="5370092"/>
                <a:ext cx="1320407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校長室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1" name="矩形 340"/>
              <p:cNvSpPr/>
              <p:nvPr/>
            </p:nvSpPr>
            <p:spPr>
              <a:xfrm rot="10800000">
                <a:off x="2942424" y="5370091"/>
                <a:ext cx="650094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總務處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2" name="矩形 341"/>
              <p:cNvSpPr/>
              <p:nvPr/>
            </p:nvSpPr>
            <p:spPr>
              <a:xfrm rot="10800000">
                <a:off x="1838282" y="5363334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油印室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3" name="矩形 342"/>
              <p:cNvSpPr/>
              <p:nvPr/>
            </p:nvSpPr>
            <p:spPr>
              <a:xfrm rot="10800000">
                <a:off x="1185330" y="5363334"/>
                <a:ext cx="656164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教務處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52" name="矩形 351"/>
              <p:cNvSpPr/>
              <p:nvPr/>
            </p:nvSpPr>
            <p:spPr>
              <a:xfrm rot="10800000">
                <a:off x="7856205" y="5353703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5" name="矩形 344"/>
              <p:cNvSpPr/>
              <p:nvPr/>
            </p:nvSpPr>
            <p:spPr>
              <a:xfrm rot="10800000">
                <a:off x="8766172" y="5369677"/>
                <a:ext cx="1314451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46" name="群組 345"/>
              <p:cNvGrpSpPr/>
              <p:nvPr/>
            </p:nvGrpSpPr>
            <p:grpSpPr>
              <a:xfrm>
                <a:off x="8766172" y="4997928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49" name="矩形 348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708</a:t>
                  </a:r>
                </a:p>
              </p:txBody>
            </p:sp>
            <p:sp>
              <p:nvSpPr>
                <p:cNvPr id="350" name="矩形 349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709</a:t>
                  </a:r>
                </a:p>
              </p:txBody>
            </p:sp>
          </p:grpSp>
          <p:sp>
            <p:nvSpPr>
              <p:cNvPr id="347" name="矩形 346"/>
              <p:cNvSpPr/>
              <p:nvPr/>
            </p:nvSpPr>
            <p:spPr>
              <a:xfrm rot="10800000">
                <a:off x="5953141" y="5732278"/>
                <a:ext cx="2560289" cy="350210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     </a:t>
                </a: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圖書館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8" name="矩形 347"/>
              <p:cNvSpPr/>
              <p:nvPr/>
            </p:nvSpPr>
            <p:spPr>
              <a:xfrm rot="10800000">
                <a:off x="6544353" y="5352222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學務處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</p:grpSp>
        <p:sp>
          <p:nvSpPr>
            <p:cNvPr id="302" name="矩形 301"/>
            <p:cNvSpPr/>
            <p:nvPr/>
          </p:nvSpPr>
          <p:spPr>
            <a:xfrm>
              <a:off x="8064240" y="3304687"/>
              <a:ext cx="4111008" cy="324382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3" name="矩形 302"/>
            <p:cNvSpPr/>
            <p:nvPr/>
          </p:nvSpPr>
          <p:spPr>
            <a:xfrm>
              <a:off x="8059514" y="4661398"/>
              <a:ext cx="4118198" cy="30932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4" name="矩形 303"/>
            <p:cNvSpPr/>
            <p:nvPr/>
          </p:nvSpPr>
          <p:spPr>
            <a:xfrm>
              <a:off x="3336928" y="4673411"/>
              <a:ext cx="4054869" cy="286978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5" name="矩形 304"/>
            <p:cNvSpPr/>
            <p:nvPr/>
          </p:nvSpPr>
          <p:spPr>
            <a:xfrm>
              <a:off x="3336927" y="3319997"/>
              <a:ext cx="4054869" cy="309068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6" name="矩形 305"/>
            <p:cNvSpPr/>
            <p:nvPr/>
          </p:nvSpPr>
          <p:spPr>
            <a:xfrm>
              <a:off x="7406578" y="2303281"/>
              <a:ext cx="657662" cy="3663296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</p:grpSp>
      <p:pic>
        <p:nvPicPr>
          <p:cNvPr id="422" name="圖片 42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20" t="2383" b="69445"/>
          <a:stretch/>
        </p:blipFill>
        <p:spPr>
          <a:xfrm>
            <a:off x="258816" y="16198138"/>
            <a:ext cx="4221048" cy="1906678"/>
          </a:xfrm>
          <a:prstGeom prst="rect">
            <a:avLst/>
          </a:prstGeom>
        </p:spPr>
      </p:pic>
      <p:pic>
        <p:nvPicPr>
          <p:cNvPr id="160" name="圖片 15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41" t="86076" r="586" b="711"/>
          <a:stretch/>
        </p:blipFill>
        <p:spPr>
          <a:xfrm rot="10800000">
            <a:off x="1279152" y="2314716"/>
            <a:ext cx="11196871" cy="2335282"/>
          </a:xfrm>
          <a:prstGeom prst="rect">
            <a:avLst/>
          </a:prstGeom>
        </p:spPr>
      </p:pic>
      <p:pic>
        <p:nvPicPr>
          <p:cNvPr id="161" name="圖片 16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52" t="30220" r="3089" b="33190"/>
          <a:stretch/>
        </p:blipFill>
        <p:spPr>
          <a:xfrm>
            <a:off x="295944" y="12588375"/>
            <a:ext cx="2993453" cy="3569189"/>
          </a:xfrm>
          <a:prstGeom prst="rect">
            <a:avLst/>
          </a:prstGeom>
        </p:spPr>
      </p:pic>
      <p:pic>
        <p:nvPicPr>
          <p:cNvPr id="178" name="圖片 17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52" t="67821" r="17100" b="24658"/>
          <a:stretch/>
        </p:blipFill>
        <p:spPr>
          <a:xfrm rot="16200000">
            <a:off x="-519094" y="8627039"/>
            <a:ext cx="4929218" cy="2993453"/>
          </a:xfrm>
          <a:prstGeom prst="rect">
            <a:avLst/>
          </a:prstGeom>
        </p:spPr>
      </p:pic>
      <p:pic>
        <p:nvPicPr>
          <p:cNvPr id="179" name="圖片 17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9" t="78062" r="17677" b="16803"/>
          <a:stretch/>
        </p:blipFill>
        <p:spPr>
          <a:xfrm rot="10800000">
            <a:off x="408231" y="5059560"/>
            <a:ext cx="1471013" cy="1173942"/>
          </a:xfrm>
          <a:prstGeom prst="rect">
            <a:avLst/>
          </a:prstGeom>
        </p:spPr>
      </p:pic>
      <p:pic>
        <p:nvPicPr>
          <p:cNvPr id="181" name="圖片 18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14" t="85511" r="69400" b="3715"/>
          <a:stretch/>
        </p:blipFill>
        <p:spPr>
          <a:xfrm>
            <a:off x="16394760" y="2454292"/>
            <a:ext cx="5347950" cy="2272586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983046" y="7336445"/>
            <a:ext cx="189731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4000" dirty="0"/>
              <a:t>K</a:t>
            </a: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書中心</a:t>
            </a:r>
          </a:p>
        </p:txBody>
      </p:sp>
      <p:pic>
        <p:nvPicPr>
          <p:cNvPr id="182" name="圖片 18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 rot="10800000">
            <a:off x="11589600" y="1770740"/>
            <a:ext cx="1211493" cy="865458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2867876" y="1770740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大門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16" name="肘形接點 15"/>
          <p:cNvCxnSpPr/>
          <p:nvPr/>
        </p:nvCxnSpPr>
        <p:spPr>
          <a:xfrm rot="5400000" flipV="1">
            <a:off x="11579764" y="5049255"/>
            <a:ext cx="16334077" cy="9777044"/>
          </a:xfrm>
          <a:prstGeom prst="bentConnector3">
            <a:avLst>
              <a:gd name="adj1" fmla="val -10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5" name="矩形 184"/>
          <p:cNvSpPr/>
          <p:nvPr/>
        </p:nvSpPr>
        <p:spPr>
          <a:xfrm>
            <a:off x="23781278" y="8722654"/>
            <a:ext cx="862217" cy="187743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側門</a:t>
            </a:r>
          </a:p>
        </p:txBody>
      </p:sp>
      <p:pic>
        <p:nvPicPr>
          <p:cNvPr id="186" name="圖片 18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3692984" y="5461973"/>
            <a:ext cx="1013383" cy="1079340"/>
          </a:xfrm>
          <a:prstGeom prst="rect">
            <a:avLst/>
          </a:prstGeom>
        </p:spPr>
      </p:pic>
      <p:cxnSp>
        <p:nvCxnSpPr>
          <p:cNvPr id="25" name="肘形接點 24"/>
          <p:cNvCxnSpPr/>
          <p:nvPr/>
        </p:nvCxnSpPr>
        <p:spPr>
          <a:xfrm rot="16200000">
            <a:off x="-2345961" y="4309710"/>
            <a:ext cx="16373969" cy="11439093"/>
          </a:xfrm>
          <a:prstGeom prst="bentConnector3">
            <a:avLst>
              <a:gd name="adj1" fmla="val 99888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直線接點 30"/>
          <p:cNvCxnSpPr/>
          <p:nvPr/>
        </p:nvCxnSpPr>
        <p:spPr>
          <a:xfrm rot="10800000" flipH="1">
            <a:off x="92447" y="18088111"/>
            <a:ext cx="24574524" cy="1670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0" name="矩形 199"/>
          <p:cNvSpPr/>
          <p:nvPr/>
        </p:nvSpPr>
        <p:spPr>
          <a:xfrm>
            <a:off x="4698196" y="17099298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後門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grpSp>
        <p:nvGrpSpPr>
          <p:cNvPr id="203" name="群組 339"/>
          <p:cNvGrpSpPr/>
          <p:nvPr/>
        </p:nvGrpSpPr>
        <p:grpSpPr>
          <a:xfrm>
            <a:off x="21679956" y="4152818"/>
            <a:ext cx="1739098" cy="620795"/>
            <a:chOff x="0" y="0"/>
            <a:chExt cx="1739096" cy="620794"/>
          </a:xfrm>
        </p:grpSpPr>
        <p:pic>
          <p:nvPicPr>
            <p:cNvPr id="204" name="Picture 2" descr="Picture 2"/>
            <p:cNvPicPr>
              <a:picLocks noChangeAspect="1"/>
            </p:cNvPicPr>
            <p:nvPr/>
          </p:nvPicPr>
          <p:blipFill>
            <a:blip r:embed="rId4"/>
            <a:srcRect l="9091" t="81529" r="55491" b="13646"/>
            <a:stretch>
              <a:fillRect/>
            </a:stretch>
          </p:blipFill>
          <p:spPr>
            <a:xfrm>
              <a:off x="-1" y="280053"/>
              <a:ext cx="1739098" cy="3407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5" name="文字方塊 341"/>
            <p:cNvSpPr txBox="1"/>
            <p:nvPr/>
          </p:nvSpPr>
          <p:spPr>
            <a:xfrm>
              <a:off x="31536" y="0"/>
              <a:ext cx="1464503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600">
                  <a:latin typeface="Microsoft JhengHei"/>
                  <a:ea typeface="Microsoft JhengHei"/>
                  <a:cs typeface="Microsoft JhengHei"/>
                  <a:sym typeface="Microsoft JhengHei"/>
                </a:defRPr>
              </a:lvl1pPr>
            </a:lstStyle>
            <a:p>
              <a:r>
                <a:t>1:1000</a:t>
              </a:r>
            </a:p>
          </p:txBody>
        </p:sp>
      </p:grpSp>
      <p:pic>
        <p:nvPicPr>
          <p:cNvPr id="206" name="圖片 299" descr="圖片 299"/>
          <p:cNvPicPr>
            <a:picLocks noChangeAspect="1"/>
          </p:cNvPicPr>
          <p:nvPr/>
        </p:nvPicPr>
        <p:blipFill>
          <a:blip r:embed="rId5"/>
          <a:srcRect l="14538" t="18182" r="28263" b="17045"/>
          <a:stretch>
            <a:fillRect/>
          </a:stretch>
        </p:blipFill>
        <p:spPr>
          <a:xfrm rot="10800000">
            <a:off x="10961050" y="12331486"/>
            <a:ext cx="663864" cy="72172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圖片 306" descr="圖片 30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01303" y="5091141"/>
            <a:ext cx="508152" cy="508072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文字方塊 451"/>
          <p:cNvSpPr txBox="1"/>
          <p:nvPr/>
        </p:nvSpPr>
        <p:spPr>
          <a:xfrm>
            <a:off x="4851369" y="1989555"/>
            <a:ext cx="3170097" cy="70788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學生活動中心</a:t>
            </a:r>
          </a:p>
        </p:txBody>
      </p:sp>
      <p:sp>
        <p:nvSpPr>
          <p:cNvPr id="454" name="圓角矩形 453"/>
          <p:cNvSpPr/>
          <p:nvPr/>
        </p:nvSpPr>
        <p:spPr>
          <a:xfrm rot="10800000">
            <a:off x="6771546" y="14119937"/>
            <a:ext cx="12899112" cy="288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5" name="圓角矩形 454"/>
          <p:cNvSpPr/>
          <p:nvPr/>
        </p:nvSpPr>
        <p:spPr>
          <a:xfrm rot="10800000">
            <a:off x="20000335" y="14104786"/>
            <a:ext cx="3111136" cy="360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6" name="圓角矩形 455"/>
          <p:cNvSpPr/>
          <p:nvPr/>
        </p:nvSpPr>
        <p:spPr>
          <a:xfrm rot="10800000">
            <a:off x="7998355" y="16545029"/>
            <a:ext cx="10973365" cy="14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21867594" y="1976329"/>
            <a:ext cx="1481793" cy="2324416"/>
            <a:chOff x="31111411" y="3177042"/>
            <a:chExt cx="1481793" cy="2324416"/>
          </a:xfrm>
        </p:grpSpPr>
        <p:pic>
          <p:nvPicPr>
            <p:cNvPr id="225" name="Picture 7" descr="Picture 7"/>
            <p:cNvPicPr>
              <a:picLocks noChangeAspect="1"/>
            </p:cNvPicPr>
            <p:nvPr/>
          </p:nvPicPr>
          <p:blipFill>
            <a:blip r:embed="rId7"/>
            <a:srcRect l="19840" r="17218" b="5859"/>
            <a:stretch>
              <a:fillRect/>
            </a:stretch>
          </p:blipFill>
          <p:spPr>
            <a:xfrm>
              <a:off x="31111411" y="3936046"/>
              <a:ext cx="1481793" cy="1565412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26" name="S"/>
            <p:cNvSpPr txBox="1"/>
            <p:nvPr/>
          </p:nvSpPr>
          <p:spPr>
            <a:xfrm>
              <a:off x="31631083" y="3177042"/>
              <a:ext cx="573232" cy="984885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r>
                <a:rPr lang="en-US" dirty="0"/>
                <a:t>N</a:t>
              </a:r>
              <a:endParaRPr dirty="0"/>
            </a:p>
          </p:txBody>
        </p:sp>
      </p:grpSp>
      <p:pic>
        <p:nvPicPr>
          <p:cNvPr id="236" name="圖片 282" descr="圖片 28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85155" y="5902665"/>
            <a:ext cx="654379" cy="650193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圖片 2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3461163" y="1687210"/>
            <a:ext cx="1283304" cy="2084528"/>
          </a:xfrm>
          <a:prstGeom prst="rect">
            <a:avLst/>
          </a:prstGeom>
        </p:spPr>
      </p:pic>
      <p:pic>
        <p:nvPicPr>
          <p:cNvPr id="243" name="圖片 53" descr="警察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6664" y="1752125"/>
            <a:ext cx="696156" cy="6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" name="文字方塊 245"/>
          <p:cNvSpPr txBox="1"/>
          <p:nvPr/>
        </p:nvSpPr>
        <p:spPr>
          <a:xfrm>
            <a:off x="12511854" y="16890819"/>
            <a:ext cx="2323711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dirty="0"/>
              <a:t>籃球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292" name="直線單箭頭接點 291"/>
          <p:cNvCxnSpPr/>
          <p:nvPr/>
        </p:nvCxnSpPr>
        <p:spPr>
          <a:xfrm flipH="1" flipV="1">
            <a:off x="14468034" y="10749186"/>
            <a:ext cx="4033327" cy="1406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6" name="直線單箭頭接點 435"/>
          <p:cNvCxnSpPr>
            <a:endCxn id="12" idx="1"/>
          </p:cNvCxnSpPr>
          <p:nvPr/>
        </p:nvCxnSpPr>
        <p:spPr>
          <a:xfrm>
            <a:off x="7744146" y="6602731"/>
            <a:ext cx="5393453" cy="3387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0" name="直線單箭頭接點 439"/>
          <p:cNvCxnSpPr/>
          <p:nvPr/>
        </p:nvCxnSpPr>
        <p:spPr>
          <a:xfrm>
            <a:off x="4816267" y="10818916"/>
            <a:ext cx="2927879" cy="1286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86" name="圓角矩形 485"/>
          <p:cNvSpPr/>
          <p:nvPr/>
        </p:nvSpPr>
        <p:spPr>
          <a:xfrm rot="10800000">
            <a:off x="11047309" y="14666877"/>
            <a:ext cx="510423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97" name="文字方塊 496"/>
          <p:cNvSpPr txBox="1"/>
          <p:nvPr/>
        </p:nvSpPr>
        <p:spPr>
          <a:xfrm>
            <a:off x="12888116" y="14892283"/>
            <a:ext cx="1579918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操場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556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510881" y="1476698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57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389921" y="11897060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58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947872" y="14759455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59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424919" y="14749033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0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20026" y="14749504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2057443" y="12804489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2" name="圖片 302" descr="圖片 30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3851" y="13020806"/>
            <a:ext cx="613162" cy="199505"/>
          </a:xfrm>
          <a:prstGeom prst="rect">
            <a:avLst/>
          </a:prstGeom>
          <a:ln w="12700">
            <a:miter lim="400000"/>
          </a:ln>
        </p:spPr>
      </p:pic>
      <p:pic>
        <p:nvPicPr>
          <p:cNvPr id="563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2874105" y="14742687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4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2758830" y="174080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5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520529" y="17389147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8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367383" y="12674265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9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387233" y="13478208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0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3574837" y="165058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663993" y="16487127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3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8905553" y="13705560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8599246" y="13705560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9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365065" y="532507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92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367958" y="614566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93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367384" y="6944553"/>
            <a:ext cx="274833" cy="4396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" name="群組 18"/>
          <p:cNvGrpSpPr/>
          <p:nvPr/>
        </p:nvGrpSpPr>
        <p:grpSpPr>
          <a:xfrm>
            <a:off x="7326047" y="8532983"/>
            <a:ext cx="259059" cy="2096683"/>
            <a:chOff x="7348907" y="8601563"/>
            <a:chExt cx="313159" cy="2096683"/>
          </a:xfrm>
        </p:grpSpPr>
        <p:pic>
          <p:nvPicPr>
            <p:cNvPr id="567" name="irc_mi" descr="irc_mi">
              <a:hlinkClick r:id="rId10"/>
            </p:cNvPr>
            <p:cNvPicPr>
              <a:picLocks noChangeAspect="1"/>
            </p:cNvPicPr>
            <p:nvPr/>
          </p:nvPicPr>
          <p:blipFill>
            <a:blip r:embed="rId11"/>
            <a:srcRect l="21882" t="4630" r="23038" b="7277"/>
            <a:stretch>
              <a:fillRect/>
            </a:stretch>
          </p:blipFill>
          <p:spPr>
            <a:xfrm>
              <a:off x="7348907" y="1025858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4" name="irc_mi" descr="irc_mi">
              <a:hlinkClick r:id="rId10"/>
            </p:cNvPr>
            <p:cNvPicPr>
              <a:picLocks noChangeAspect="1"/>
            </p:cNvPicPr>
            <p:nvPr/>
          </p:nvPicPr>
          <p:blipFill>
            <a:blip r:embed="rId11"/>
            <a:srcRect l="21882" t="4630" r="23038" b="7277"/>
            <a:stretch>
              <a:fillRect/>
            </a:stretch>
          </p:blipFill>
          <p:spPr>
            <a:xfrm>
              <a:off x="7387233" y="860156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5" name="irc_mi" descr="irc_mi">
              <a:hlinkClick r:id="rId10"/>
            </p:cNvPr>
            <p:cNvPicPr>
              <a:picLocks noChangeAspect="1"/>
            </p:cNvPicPr>
            <p:nvPr/>
          </p:nvPicPr>
          <p:blipFill>
            <a:blip r:embed="rId11"/>
            <a:srcRect l="21882" t="4630" r="23038" b="7277"/>
            <a:stretch>
              <a:fillRect/>
            </a:stretch>
          </p:blipFill>
          <p:spPr>
            <a:xfrm>
              <a:off x="7367383" y="942108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628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322337" y="10245738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9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322337" y="941487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0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318630" y="858843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306941" y="6965319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306445" y="6165293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3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289064" y="5306374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9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2895061" y="9755433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40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2092725" y="9719655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4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250232" y="9697129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圖片 6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85" t="78062" r="18063" b="16912"/>
          <a:stretch/>
        </p:blipFill>
        <p:spPr>
          <a:xfrm>
            <a:off x="272811" y="2716031"/>
            <a:ext cx="1295401" cy="1149003"/>
          </a:xfrm>
          <a:prstGeom prst="rect">
            <a:avLst/>
          </a:prstGeom>
        </p:spPr>
      </p:pic>
      <p:pic>
        <p:nvPicPr>
          <p:cNvPr id="643" name="圖片 302" descr="圖片 30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7952" y="2853567"/>
            <a:ext cx="1249687" cy="40661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矩形 2"/>
          <p:cNvSpPr/>
          <p:nvPr/>
        </p:nvSpPr>
        <p:spPr>
          <a:xfrm rot="21594576">
            <a:off x="2539720" y="10742841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1" name="矩形 520"/>
          <p:cNvSpPr/>
          <p:nvPr/>
        </p:nvSpPr>
        <p:spPr>
          <a:xfrm rot="21594576">
            <a:off x="1701595" y="10741999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2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2" name="矩形 521"/>
          <p:cNvSpPr/>
          <p:nvPr/>
        </p:nvSpPr>
        <p:spPr>
          <a:xfrm rot="21594576">
            <a:off x="864039" y="10742720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3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625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355491" y="13465336"/>
            <a:ext cx="274833" cy="439663"/>
          </a:xfrm>
          <a:prstGeom prst="rect">
            <a:avLst/>
          </a:prstGeom>
          <a:ln w="12700">
            <a:miter lim="400000"/>
          </a:ln>
        </p:spPr>
      </p:pic>
      <p:sp>
        <p:nvSpPr>
          <p:cNvPr id="501" name="矩形 500"/>
          <p:cNvSpPr/>
          <p:nvPr/>
        </p:nvSpPr>
        <p:spPr>
          <a:xfrm>
            <a:off x="1657944" y="3858485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41" name="矩形 540"/>
          <p:cNvSpPr/>
          <p:nvPr/>
        </p:nvSpPr>
        <p:spPr>
          <a:xfrm>
            <a:off x="1657944" y="3324261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2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43" name="矩形 542"/>
          <p:cNvSpPr/>
          <p:nvPr/>
        </p:nvSpPr>
        <p:spPr>
          <a:xfrm>
            <a:off x="1653932" y="2786365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3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45" name="直線單箭頭接點 544"/>
          <p:cNvCxnSpPr/>
          <p:nvPr/>
        </p:nvCxnSpPr>
        <p:spPr>
          <a:xfrm>
            <a:off x="4840906" y="7472836"/>
            <a:ext cx="2891171" cy="641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6" name="直線單箭頭接點 565"/>
          <p:cNvCxnSpPr/>
          <p:nvPr/>
        </p:nvCxnSpPr>
        <p:spPr>
          <a:xfrm flipH="1" flipV="1">
            <a:off x="19067910" y="7479250"/>
            <a:ext cx="1820520" cy="537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2" name="文字方塊 171"/>
          <p:cNvSpPr txBox="1"/>
          <p:nvPr/>
        </p:nvSpPr>
        <p:spPr>
          <a:xfrm rot="10800000">
            <a:off x="13313780" y="11603492"/>
            <a:ext cx="92396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文字方塊 6"/>
          <p:cNvSpPr txBox="1"/>
          <p:nvPr/>
        </p:nvSpPr>
        <p:spPr>
          <a:xfrm rot="10800000">
            <a:off x="10432746" y="8600199"/>
            <a:ext cx="65" cy="892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423" name="直線單箭頭接點 422"/>
          <p:cNvCxnSpPr/>
          <p:nvPr/>
        </p:nvCxnSpPr>
        <p:spPr>
          <a:xfrm flipH="1">
            <a:off x="19036862" y="10790341"/>
            <a:ext cx="3133878" cy="4143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" name="文字方塊 11"/>
          <p:cNvSpPr txBox="1"/>
          <p:nvPr/>
        </p:nvSpPr>
        <p:spPr>
          <a:xfrm>
            <a:off x="13137599" y="5820998"/>
            <a:ext cx="830995" cy="1631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國七於二樓</a:t>
            </a:r>
            <a:endParaRPr kumimoji="0" lang="en-US" altLang="zh-TW" sz="2400" b="1" i="0" u="none" strike="noStrike" cap="none" spc="0" normalizeH="0" baseline="0" dirty="0">
              <a:ln>
                <a:noFill/>
              </a:ln>
              <a:solidFill>
                <a:srgbClr val="7030A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川堂集合</a:t>
            </a:r>
          </a:p>
        </p:txBody>
      </p:sp>
      <p:cxnSp>
        <p:nvCxnSpPr>
          <p:cNvPr id="424" name="直線單箭頭接點 423"/>
          <p:cNvCxnSpPr/>
          <p:nvPr/>
        </p:nvCxnSpPr>
        <p:spPr>
          <a:xfrm flipH="1">
            <a:off x="13708694" y="9002378"/>
            <a:ext cx="5366057" cy="3165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26" name="文字方塊 425"/>
          <p:cNvSpPr txBox="1"/>
          <p:nvPr/>
        </p:nvSpPr>
        <p:spPr>
          <a:xfrm>
            <a:off x="13231385" y="9541096"/>
            <a:ext cx="461663" cy="2246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於三樓川堂集合</a:t>
            </a:r>
          </a:p>
        </p:txBody>
      </p:sp>
      <p:sp>
        <p:nvSpPr>
          <p:cNvPr id="429" name="文字方塊 428"/>
          <p:cNvSpPr txBox="1"/>
          <p:nvPr/>
        </p:nvSpPr>
        <p:spPr>
          <a:xfrm>
            <a:off x="13662217" y="11626175"/>
            <a:ext cx="558805" cy="1938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201</a:t>
            </a:r>
            <a:b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</a:b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202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b="1" dirty="0">
                <a:solidFill>
                  <a:srgbClr val="7030A0"/>
                </a:solidFill>
              </a:rPr>
              <a:t>203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207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b="1">
                <a:solidFill>
                  <a:srgbClr val="7030A0"/>
                </a:solidFill>
              </a:rPr>
              <a:t>208</a:t>
            </a:r>
            <a:endParaRPr kumimoji="0" lang="zh-TW" altLang="en-US" sz="2400" b="1" i="0" u="none" strike="noStrike" cap="none" spc="0" normalizeH="0" baseline="0" dirty="0">
              <a:ln>
                <a:noFill/>
              </a:ln>
              <a:solidFill>
                <a:srgbClr val="7030A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433" name="直線單箭頭接點 432"/>
          <p:cNvCxnSpPr/>
          <p:nvPr/>
        </p:nvCxnSpPr>
        <p:spPr>
          <a:xfrm flipV="1">
            <a:off x="8088339" y="10779299"/>
            <a:ext cx="6355247" cy="3040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44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355491" y="1260557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355491" y="11824171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6" name="圖片 306" descr="圖片 30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207024" y="8811906"/>
            <a:ext cx="508152" cy="508072"/>
          </a:xfrm>
          <a:prstGeom prst="rect">
            <a:avLst/>
          </a:prstGeom>
          <a:ln w="12700">
            <a:miter lim="400000"/>
          </a:ln>
        </p:spPr>
      </p:pic>
      <p:sp>
        <p:nvSpPr>
          <p:cNvPr id="457" name="文字方塊 456"/>
          <p:cNvSpPr txBox="1"/>
          <p:nvPr/>
        </p:nvSpPr>
        <p:spPr>
          <a:xfrm>
            <a:off x="20545996" y="15309297"/>
            <a:ext cx="2323711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dirty="0"/>
              <a:t>排球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3733112" y="5116553"/>
            <a:ext cx="90378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細明體" panose="02020509000000000000" pitchFamily="49" charset="-120"/>
                <a:ea typeface="細明體" panose="02020509000000000000" pitchFamily="49" charset="-120"/>
                <a:sym typeface="Calibri"/>
              </a:rPr>
              <a:t>校史室</a:t>
            </a:r>
          </a:p>
        </p:txBody>
      </p:sp>
      <p:grpSp>
        <p:nvGrpSpPr>
          <p:cNvPr id="14" name="群組 13"/>
          <p:cNvGrpSpPr/>
          <p:nvPr/>
        </p:nvGrpSpPr>
        <p:grpSpPr>
          <a:xfrm>
            <a:off x="22188790" y="11461841"/>
            <a:ext cx="454949" cy="2488878"/>
            <a:chOff x="22188790" y="11633865"/>
            <a:chExt cx="454949" cy="1585813"/>
          </a:xfrm>
        </p:grpSpPr>
        <p:sp>
          <p:nvSpPr>
            <p:cNvPr id="463" name="矩形 462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64" name="矩形 463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66" name="矩形 465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475" name="群組 474"/>
          <p:cNvGrpSpPr/>
          <p:nvPr/>
        </p:nvGrpSpPr>
        <p:grpSpPr>
          <a:xfrm>
            <a:off x="22166241" y="8171689"/>
            <a:ext cx="454949" cy="2488878"/>
            <a:chOff x="22188790" y="11633865"/>
            <a:chExt cx="454949" cy="1585813"/>
          </a:xfrm>
        </p:grpSpPr>
        <p:sp>
          <p:nvSpPr>
            <p:cNvPr id="476" name="矩形 475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77" name="矩形 476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78" name="矩形 477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498" name="群組 497"/>
          <p:cNvGrpSpPr/>
          <p:nvPr/>
        </p:nvGrpSpPr>
        <p:grpSpPr>
          <a:xfrm>
            <a:off x="22166910" y="4946279"/>
            <a:ext cx="454949" cy="2488878"/>
            <a:chOff x="22188790" y="11633865"/>
            <a:chExt cx="454949" cy="1585813"/>
          </a:xfrm>
        </p:grpSpPr>
        <p:sp>
          <p:nvSpPr>
            <p:cNvPr id="505" name="矩形 504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09" name="矩形 508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10" name="矩形 509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12" name="群組 511"/>
          <p:cNvGrpSpPr/>
          <p:nvPr/>
        </p:nvGrpSpPr>
        <p:grpSpPr>
          <a:xfrm>
            <a:off x="4383198" y="11474490"/>
            <a:ext cx="454949" cy="2488878"/>
            <a:chOff x="22188790" y="11633865"/>
            <a:chExt cx="454949" cy="1585813"/>
          </a:xfrm>
        </p:grpSpPr>
        <p:sp>
          <p:nvSpPr>
            <p:cNvPr id="518" name="矩形 517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30" name="矩形 529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39" name="矩形 538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42" name="群組 541"/>
          <p:cNvGrpSpPr/>
          <p:nvPr/>
        </p:nvGrpSpPr>
        <p:grpSpPr>
          <a:xfrm>
            <a:off x="4360649" y="8184338"/>
            <a:ext cx="454949" cy="2488878"/>
            <a:chOff x="22188790" y="11633865"/>
            <a:chExt cx="454949" cy="1585813"/>
          </a:xfrm>
        </p:grpSpPr>
        <p:sp>
          <p:nvSpPr>
            <p:cNvPr id="548" name="矩形 547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49" name="矩形 548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51" name="矩形 550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52" name="群組 551"/>
          <p:cNvGrpSpPr/>
          <p:nvPr/>
        </p:nvGrpSpPr>
        <p:grpSpPr>
          <a:xfrm>
            <a:off x="4361318" y="4946228"/>
            <a:ext cx="454949" cy="2458894"/>
            <a:chOff x="22188790" y="11633865"/>
            <a:chExt cx="454949" cy="1585813"/>
          </a:xfrm>
        </p:grpSpPr>
        <p:sp>
          <p:nvSpPr>
            <p:cNvPr id="576" name="矩形 575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77" name="矩形 576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78" name="矩形 577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cxnSp>
        <p:nvCxnSpPr>
          <p:cNvPr id="579" name="直線單箭頭接點 578"/>
          <p:cNvCxnSpPr/>
          <p:nvPr/>
        </p:nvCxnSpPr>
        <p:spPr>
          <a:xfrm flipV="1">
            <a:off x="7705759" y="9034033"/>
            <a:ext cx="5374677" cy="5750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02" name="圖片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3907" y="5913822"/>
            <a:ext cx="593988" cy="55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8" name="圖片 45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7687" y="259019"/>
            <a:ext cx="1057275" cy="1057275"/>
          </a:xfrm>
          <a:prstGeom prst="rect">
            <a:avLst/>
          </a:prstGeom>
        </p:spPr>
      </p:pic>
      <p:sp>
        <p:nvSpPr>
          <p:cNvPr id="460" name="文字方塊 459"/>
          <p:cNvSpPr txBox="1"/>
          <p:nvPr/>
        </p:nvSpPr>
        <p:spPr>
          <a:xfrm>
            <a:off x="18740646" y="302585"/>
            <a:ext cx="2775758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sz="2800" b="1" dirty="0">
                <a:sym typeface="Microsoft JhengHei"/>
              </a:rPr>
              <a:t>大直高中校園</a:t>
            </a:r>
            <a:endParaRPr lang="en-US" altLang="zh-TW" sz="2800" b="1" dirty="0">
              <a:sym typeface="Microsoft JhengHei"/>
            </a:endParaRPr>
          </a:p>
          <a:p>
            <a:r>
              <a:rPr lang="zh-TW" altLang="en-US" sz="2800" b="1" dirty="0">
                <a:sym typeface="Microsoft JhengHei"/>
              </a:rPr>
              <a:t>防災專網</a:t>
            </a:r>
            <a:r>
              <a:rPr lang="en-US" altLang="zh-TW" sz="2800" b="1" dirty="0">
                <a:sym typeface="Microsoft JhengHei"/>
              </a:rPr>
              <a:t>QR code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461" name="文字方塊 460"/>
          <p:cNvSpPr txBox="1"/>
          <p:nvPr/>
        </p:nvSpPr>
        <p:spPr>
          <a:xfrm>
            <a:off x="13068345" y="11614782"/>
            <a:ext cx="558805" cy="1938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801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b="1" dirty="0">
                <a:solidFill>
                  <a:srgbClr val="7030A0"/>
                </a:solidFill>
              </a:rPr>
              <a:t>802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803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b="1" dirty="0">
                <a:solidFill>
                  <a:srgbClr val="7030A0"/>
                </a:solidFill>
              </a:rPr>
              <a:t>804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805</a:t>
            </a:r>
            <a:endParaRPr kumimoji="0" lang="zh-TW" altLang="en-US" sz="2400" b="1" i="0" u="none" strike="noStrike" cap="none" spc="0" normalizeH="0" baseline="0" dirty="0">
              <a:ln>
                <a:noFill/>
              </a:ln>
              <a:solidFill>
                <a:srgbClr val="7030A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04" name="直線單箭頭接點 503"/>
          <p:cNvCxnSpPr>
            <a:endCxn id="12" idx="3"/>
          </p:cNvCxnSpPr>
          <p:nvPr/>
        </p:nvCxnSpPr>
        <p:spPr>
          <a:xfrm flipH="1">
            <a:off x="13968594" y="6583003"/>
            <a:ext cx="5057547" cy="5360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7" name="直線單箭頭接點 506"/>
          <p:cNvCxnSpPr/>
          <p:nvPr/>
        </p:nvCxnSpPr>
        <p:spPr>
          <a:xfrm flipH="1" flipV="1">
            <a:off x="14522498" y="7515594"/>
            <a:ext cx="4092077" cy="2197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8" name="直線單箭頭接點 507"/>
          <p:cNvCxnSpPr/>
          <p:nvPr/>
        </p:nvCxnSpPr>
        <p:spPr>
          <a:xfrm flipV="1">
            <a:off x="8067647" y="7459537"/>
            <a:ext cx="4054878" cy="3942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5" name="直線接點 424"/>
          <p:cNvCxnSpPr/>
          <p:nvPr/>
        </p:nvCxnSpPr>
        <p:spPr>
          <a:xfrm rot="10800000" flipH="1">
            <a:off x="220638" y="18088111"/>
            <a:ext cx="24574524" cy="1670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27" name="文字方塊 54"/>
          <p:cNvSpPr txBox="1">
            <a:spLocks noChangeArrowheads="1"/>
          </p:cNvSpPr>
          <p:nvPr/>
        </p:nvSpPr>
        <p:spPr bwMode="auto">
          <a:xfrm>
            <a:off x="12072704" y="18248313"/>
            <a:ext cx="185971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28" name="表格 4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653700"/>
              </p:ext>
            </p:extLst>
          </p:nvPr>
        </p:nvGraphicFramePr>
        <p:xfrm>
          <a:off x="220637" y="18309294"/>
          <a:ext cx="24574524" cy="3007113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34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2371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58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  <a:sym typeface="Calibri"/>
                        </a:rPr>
                        <a:t>指揮中心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室內避難處所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急救站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滅火器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消防栓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37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/>
                        <a:t>大直派出所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AED</a:t>
                      </a: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371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通訊設備放置點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31" name="圖片 2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635" y="20434446"/>
            <a:ext cx="846489" cy="7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4" name="圖片 299" descr="「指56」救護站標誌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5607693" y="18411025"/>
            <a:ext cx="790377" cy="80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" name="圖片 302" descr="http://johnwell.com.tw/files/products/20078817732_SD-19.gi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295" y="18468399"/>
            <a:ext cx="1745884" cy="59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9" name="irc_mi" descr="http://www.clker.com/cliparts/b/f/3/8/1194984863413596986extincteur_yves_guillou_01.svg.med.pn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9851322" y="18445868"/>
            <a:ext cx="614630" cy="71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" name="圖片 53" descr="警察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120" y="19443196"/>
            <a:ext cx="882866" cy="73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8" name="圖片 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864" y="19451519"/>
            <a:ext cx="903680" cy="724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" name="圖片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033" y="18376551"/>
            <a:ext cx="861951" cy="80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" name="圖片 306" descr="1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0529" y="18427919"/>
            <a:ext cx="79533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3" name="矩形 472"/>
          <p:cNvSpPr/>
          <p:nvPr/>
        </p:nvSpPr>
        <p:spPr>
          <a:xfrm>
            <a:off x="23796422" y="11303226"/>
            <a:ext cx="847073" cy="2585321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資收場</a:t>
            </a:r>
          </a:p>
        </p:txBody>
      </p:sp>
      <p:pic>
        <p:nvPicPr>
          <p:cNvPr id="344" name="圖片 343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816172" y="1897151"/>
            <a:ext cx="972233" cy="708304"/>
          </a:xfrm>
          <a:prstGeom prst="rect">
            <a:avLst/>
          </a:prstGeom>
        </p:spPr>
      </p:pic>
      <p:pic>
        <p:nvPicPr>
          <p:cNvPr id="351" name="圖片 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4700" y="2646808"/>
            <a:ext cx="844742" cy="86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" name="文字方塊 429"/>
          <p:cNvSpPr txBox="1"/>
          <p:nvPr/>
        </p:nvSpPr>
        <p:spPr>
          <a:xfrm>
            <a:off x="19669975" y="1398914"/>
            <a:ext cx="157991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3200" b="1" dirty="0"/>
              <a:t>(</a:t>
            </a:r>
            <a:r>
              <a:rPr lang="zh-TW" altLang="en-US" sz="3200" b="1" dirty="0"/>
              <a:t>北安</a:t>
            </a:r>
            <a:r>
              <a:rPr kumimoji="0" lang="zh-TW" altLang="en-US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路</a:t>
            </a:r>
            <a:r>
              <a:rPr kumimoji="0" lang="en-US" altLang="zh-TW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)</a:t>
            </a:r>
            <a:endParaRPr kumimoji="0" lang="zh-TW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438" name="文字方塊 437"/>
          <p:cNvSpPr txBox="1"/>
          <p:nvPr/>
        </p:nvSpPr>
        <p:spPr>
          <a:xfrm>
            <a:off x="24685814" y="7081090"/>
            <a:ext cx="584773" cy="15735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大直橋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9" name="文字方塊 458"/>
          <p:cNvSpPr txBox="1"/>
          <p:nvPr/>
        </p:nvSpPr>
        <p:spPr>
          <a:xfrm>
            <a:off x="19037235" y="17571527"/>
            <a:ext cx="157350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明水路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</a:p>
        </p:txBody>
      </p:sp>
      <p:pic>
        <p:nvPicPr>
          <p:cNvPr id="471" name="圖片 470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62671" y="19376539"/>
            <a:ext cx="865127" cy="901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圖片 47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5533311" y="19293408"/>
            <a:ext cx="1220592" cy="1116713"/>
          </a:xfrm>
          <a:prstGeom prst="rect">
            <a:avLst/>
          </a:prstGeom>
        </p:spPr>
      </p:pic>
      <p:pic>
        <p:nvPicPr>
          <p:cNvPr id="479" name="圖片 478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304171" y="20392899"/>
            <a:ext cx="1276337" cy="929854"/>
          </a:xfrm>
          <a:prstGeom prst="rect">
            <a:avLst/>
          </a:prstGeom>
        </p:spPr>
      </p:pic>
      <p:pic>
        <p:nvPicPr>
          <p:cNvPr id="480" name="圖片 479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3137599" y="2790464"/>
            <a:ext cx="1220592" cy="1116713"/>
          </a:xfrm>
          <a:prstGeom prst="rect">
            <a:avLst/>
          </a:prstGeom>
        </p:spPr>
      </p:pic>
      <p:cxnSp>
        <p:nvCxnSpPr>
          <p:cNvPr id="481" name="直線單箭頭接點 480"/>
          <p:cNvCxnSpPr/>
          <p:nvPr/>
        </p:nvCxnSpPr>
        <p:spPr>
          <a:xfrm flipH="1" flipV="1">
            <a:off x="7744146" y="9091540"/>
            <a:ext cx="14318" cy="174023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2" name="直線單箭頭接點 481"/>
          <p:cNvCxnSpPr/>
          <p:nvPr/>
        </p:nvCxnSpPr>
        <p:spPr>
          <a:xfrm>
            <a:off x="4941382" y="13795621"/>
            <a:ext cx="2927879" cy="1286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3" name="直線單箭頭接點 482"/>
          <p:cNvCxnSpPr/>
          <p:nvPr/>
        </p:nvCxnSpPr>
        <p:spPr>
          <a:xfrm flipV="1">
            <a:off x="7827404" y="13068328"/>
            <a:ext cx="12737" cy="68815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4" name="直線單箭頭接點 483"/>
          <p:cNvCxnSpPr/>
          <p:nvPr/>
        </p:nvCxnSpPr>
        <p:spPr>
          <a:xfrm flipH="1">
            <a:off x="7840141" y="13824356"/>
            <a:ext cx="4989337" cy="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5" name="直線單箭頭接點 484"/>
          <p:cNvCxnSpPr/>
          <p:nvPr/>
        </p:nvCxnSpPr>
        <p:spPr>
          <a:xfrm>
            <a:off x="7836159" y="13061897"/>
            <a:ext cx="3169140" cy="1448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7" name="直線單箭頭接點 486"/>
          <p:cNvCxnSpPr/>
          <p:nvPr/>
        </p:nvCxnSpPr>
        <p:spPr>
          <a:xfrm flipH="1" flipV="1">
            <a:off x="19147700" y="13053215"/>
            <a:ext cx="27121" cy="74582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5" name="直線單箭頭接點 494"/>
          <p:cNvCxnSpPr/>
          <p:nvPr/>
        </p:nvCxnSpPr>
        <p:spPr>
          <a:xfrm>
            <a:off x="14984872" y="13782760"/>
            <a:ext cx="4217154" cy="1627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6" name="直線單箭頭接點 495"/>
          <p:cNvCxnSpPr/>
          <p:nvPr/>
        </p:nvCxnSpPr>
        <p:spPr>
          <a:xfrm flipH="1">
            <a:off x="19187559" y="13773453"/>
            <a:ext cx="3037064" cy="930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2" name="直線單箭頭接點 501"/>
          <p:cNvCxnSpPr/>
          <p:nvPr/>
        </p:nvCxnSpPr>
        <p:spPr>
          <a:xfrm flipV="1">
            <a:off x="19341564" y="12995591"/>
            <a:ext cx="1577461" cy="8078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3" name="直線單箭頭接點 512"/>
          <p:cNvCxnSpPr/>
          <p:nvPr/>
        </p:nvCxnSpPr>
        <p:spPr>
          <a:xfrm flipH="1" flipV="1">
            <a:off x="17566259" y="13020337"/>
            <a:ext cx="1470976" cy="3287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4" name="直線單箭頭接點 513"/>
          <p:cNvCxnSpPr/>
          <p:nvPr/>
        </p:nvCxnSpPr>
        <p:spPr>
          <a:xfrm flipH="1" flipV="1">
            <a:off x="6219616" y="13061754"/>
            <a:ext cx="1470976" cy="3287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5" name="直線單箭頭接點 514"/>
          <p:cNvCxnSpPr/>
          <p:nvPr/>
        </p:nvCxnSpPr>
        <p:spPr>
          <a:xfrm flipH="1" flipV="1">
            <a:off x="18996586" y="9049345"/>
            <a:ext cx="40276" cy="178243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6" name="直線單箭頭接點 515"/>
          <p:cNvCxnSpPr/>
          <p:nvPr/>
        </p:nvCxnSpPr>
        <p:spPr>
          <a:xfrm flipH="1" flipV="1">
            <a:off x="14410305" y="9034635"/>
            <a:ext cx="40276" cy="178243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9" name="直線單箭頭接點 518"/>
          <p:cNvCxnSpPr/>
          <p:nvPr/>
        </p:nvCxnSpPr>
        <p:spPr>
          <a:xfrm flipH="1" flipV="1">
            <a:off x="18983148" y="6568923"/>
            <a:ext cx="53527" cy="94667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0" name="直線單箭頭接點 519"/>
          <p:cNvCxnSpPr/>
          <p:nvPr/>
        </p:nvCxnSpPr>
        <p:spPr>
          <a:xfrm flipH="1" flipV="1">
            <a:off x="14397844" y="6636606"/>
            <a:ext cx="38420" cy="81560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3" name="直線單箭頭接點 522"/>
          <p:cNvCxnSpPr/>
          <p:nvPr/>
        </p:nvCxnSpPr>
        <p:spPr>
          <a:xfrm flipH="1" flipV="1">
            <a:off x="12113134" y="6679108"/>
            <a:ext cx="38420" cy="81560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5" name="直線單箭頭接點 524"/>
          <p:cNvCxnSpPr/>
          <p:nvPr/>
        </p:nvCxnSpPr>
        <p:spPr>
          <a:xfrm flipH="1" flipV="1">
            <a:off x="7693657" y="6636606"/>
            <a:ext cx="38420" cy="81560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91" name="文字方塊 290">
            <a:extLst>
              <a:ext uri="{FF2B5EF4-FFF2-40B4-BE49-F238E27FC236}">
                <a16:creationId xmlns:a16="http://schemas.microsoft.com/office/drawing/2014/main" id="{25145E54-7B63-44EC-AE87-6AC76969EA61}"/>
              </a:ext>
            </a:extLst>
          </p:cNvPr>
          <p:cNvSpPr txBox="1"/>
          <p:nvPr/>
        </p:nvSpPr>
        <p:spPr>
          <a:xfrm>
            <a:off x="-60709" y="4967364"/>
            <a:ext cx="584773" cy="19838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北安國中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300866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表格 704"/>
          <p:cNvGraphicFramePr/>
          <p:nvPr>
            <p:extLst>
              <p:ext uri="{D42A27DB-BD31-4B8C-83A1-F6EECF244321}">
                <p14:modId xmlns:p14="http://schemas.microsoft.com/office/powerpoint/2010/main" val="2828366401"/>
              </p:ext>
            </p:extLst>
          </p:nvPr>
        </p:nvGraphicFramePr>
        <p:xfrm>
          <a:off x="25088661" y="1479821"/>
          <a:ext cx="4941256" cy="1974534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4941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0404">
                <a:tc>
                  <a:txBody>
                    <a:bodyPr/>
                    <a:lstStyle/>
                    <a:p>
                      <a:pPr marL="0" marR="0" indent="0" algn="ctr" defTabSz="147606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防災資訊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404">
                <a:tc>
                  <a:txBody>
                    <a:bodyPr/>
                    <a:lstStyle/>
                    <a:p>
                      <a:pPr marL="0" marR="0" indent="0" algn="ctr" defTabSz="147606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sz="4000" b="1" i="0" u="none" strike="noStrike" kern="1200" cap="none" spc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災害通報單位</a:t>
                      </a:r>
                      <a:endParaRPr sz="40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0892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教育部校安中心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02-33437855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02-33437856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臺北市教育局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02-27208889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02-87863119*8900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中山區災害應變中心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02-66160119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0404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 b="1" i="0" u="none" strike="noStrike" kern="1200" cap="none" spc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警消醫療單位</a:t>
                      </a:r>
                      <a:endParaRPr sz="40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8768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大直派出所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02-25332984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大直消防分隊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02-85026151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臺北長庚醫院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02-27135211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0404"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各類災害避難原則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2659">
                <a:tc>
                  <a:txBody>
                    <a:bodyPr/>
                    <a:lstStyle/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地震：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先避難，再疏散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淹水：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垂直避難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海嘯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往高處避難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土石流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預防性撤離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0404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標示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1003"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建築內路線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lang="en-US"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lang="en-US"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建築外路線</a:t>
                      </a:r>
                      <a:endParaRPr dirty="0"/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3" name="矩形 3"/>
          <p:cNvSpPr/>
          <p:nvPr/>
        </p:nvSpPr>
        <p:spPr>
          <a:xfrm>
            <a:off x="374833" y="181486"/>
            <a:ext cx="29524646" cy="1080001"/>
          </a:xfrm>
          <a:prstGeom prst="rect">
            <a:avLst/>
          </a:prstGeom>
          <a:solidFill>
            <a:srgbClr val="DDD9C3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/>
          </a:p>
        </p:txBody>
      </p:sp>
      <p:graphicFrame>
        <p:nvGraphicFramePr>
          <p:cNvPr id="176" name="表格 7"/>
          <p:cNvGraphicFramePr/>
          <p:nvPr>
            <p:extLst>
              <p:ext uri="{D42A27DB-BD31-4B8C-83A1-F6EECF244321}">
                <p14:modId xmlns:p14="http://schemas.microsoft.com/office/powerpoint/2010/main" val="3583218156"/>
              </p:ext>
            </p:extLst>
          </p:nvPr>
        </p:nvGraphicFramePr>
        <p:xfrm>
          <a:off x="387530" y="181486"/>
          <a:ext cx="29519197" cy="118872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120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1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l" defTabSz="1476069">
                        <a:defRPr sz="5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臺北市中山區大直高級中學─校園防災地圖(</a:t>
                      </a:r>
                      <a:r>
                        <a:rPr dirty="0" err="1"/>
                        <a:t>地震災害</a:t>
                      </a:r>
                      <a:r>
                        <a:rPr dirty="0"/>
                        <a:t>)</a:t>
                      </a:r>
                      <a:endParaRPr sz="2000"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經度:東經121度32分53.49秒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緯度:北緯25度4分45.87秒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altLang="zh-TW" dirty="0"/>
                        <a:t>11</a:t>
                      </a:r>
                      <a:r>
                        <a:rPr dirty="0"/>
                        <a:t>.0</a:t>
                      </a:r>
                      <a:r>
                        <a:rPr lang="en-US" altLang="zh-TW" dirty="0"/>
                        <a:t>8</a:t>
                      </a:r>
                      <a:endParaRPr dirty="0"/>
                    </a:p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學務處製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8" name="直線箭頭接點 53"/>
          <p:cNvSpPr/>
          <p:nvPr/>
        </p:nvSpPr>
        <p:spPr>
          <a:xfrm>
            <a:off x="26677587" y="18856846"/>
            <a:ext cx="1772762" cy="1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9" name="直線單箭頭接點 346"/>
          <p:cNvSpPr/>
          <p:nvPr/>
        </p:nvSpPr>
        <p:spPr>
          <a:xfrm>
            <a:off x="26556118" y="20786940"/>
            <a:ext cx="2006341" cy="2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grpSp>
        <p:nvGrpSpPr>
          <p:cNvPr id="5" name="群組 4"/>
          <p:cNvGrpSpPr/>
          <p:nvPr/>
        </p:nvGrpSpPr>
        <p:grpSpPr>
          <a:xfrm rot="10800000">
            <a:off x="4089896" y="4923116"/>
            <a:ext cx="19059346" cy="9050652"/>
            <a:chOff x="2903959" y="2303281"/>
            <a:chExt cx="9704787" cy="3663297"/>
          </a:xfrm>
          <a:noFill/>
        </p:grpSpPr>
        <p:sp>
          <p:nvSpPr>
            <p:cNvPr id="300" name="矩形 299"/>
            <p:cNvSpPr/>
            <p:nvPr/>
          </p:nvSpPr>
          <p:spPr>
            <a:xfrm>
              <a:off x="2903959" y="2305873"/>
              <a:ext cx="9704787" cy="365646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grpSp>
          <p:nvGrpSpPr>
            <p:cNvPr id="301" name="群組 300"/>
            <p:cNvGrpSpPr/>
            <p:nvPr/>
          </p:nvGrpSpPr>
          <p:grpSpPr>
            <a:xfrm>
              <a:off x="3321347" y="2303283"/>
              <a:ext cx="8856633" cy="3663295"/>
              <a:chOff x="1168588" y="2100262"/>
              <a:chExt cx="8914784" cy="3994912"/>
            </a:xfrm>
            <a:grpFill/>
          </p:grpSpPr>
          <p:sp>
            <p:nvSpPr>
              <p:cNvPr id="307" name="矩形 306"/>
              <p:cNvSpPr/>
              <p:nvPr/>
            </p:nvSpPr>
            <p:spPr>
              <a:xfrm rot="10800000">
                <a:off x="1168588" y="2474487"/>
                <a:ext cx="1314451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高導辦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08" name="群組 307"/>
              <p:cNvGrpSpPr/>
              <p:nvPr/>
            </p:nvGrpSpPr>
            <p:grpSpPr>
              <a:xfrm>
                <a:off x="1168588" y="2839469"/>
                <a:ext cx="1315594" cy="373200"/>
                <a:chOff x="1168588" y="2839469"/>
                <a:chExt cx="1315594" cy="373200"/>
              </a:xfrm>
              <a:grpFill/>
            </p:grpSpPr>
            <p:sp>
              <p:nvSpPr>
                <p:cNvPr id="420" name="矩形 419"/>
                <p:cNvSpPr/>
                <p:nvPr/>
              </p:nvSpPr>
              <p:spPr>
                <a:xfrm rot="10800000">
                  <a:off x="1168588" y="283946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110</a:t>
                  </a:r>
                </a:p>
              </p:txBody>
            </p:sp>
            <p:sp>
              <p:nvSpPr>
                <p:cNvPr id="421" name="矩形 420"/>
                <p:cNvSpPr/>
                <p:nvPr/>
              </p:nvSpPr>
              <p:spPr>
                <a:xfrm rot="10800000">
                  <a:off x="1826957" y="2841194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109</a:t>
                  </a:r>
                </a:p>
              </p:txBody>
            </p:sp>
          </p:grpSp>
          <p:grpSp>
            <p:nvGrpSpPr>
              <p:cNvPr id="309" name="群組 308"/>
              <p:cNvGrpSpPr/>
              <p:nvPr/>
            </p:nvGrpSpPr>
            <p:grpSpPr>
              <a:xfrm>
                <a:off x="2940050" y="2100262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417" name="矩形 416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輔導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教室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8" name="矩形 417"/>
                <p:cNvSpPr/>
                <p:nvPr/>
              </p:nvSpPr>
              <p:spPr>
                <a:xfrm rot="10800000">
                  <a:off x="3597275" y="2100262"/>
                  <a:ext cx="657225" cy="36941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水資源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9" name="矩形 418"/>
                <p:cNvSpPr/>
                <p:nvPr/>
              </p:nvSpPr>
              <p:spPr>
                <a:xfrm rot="10800000">
                  <a:off x="4254500" y="2100262"/>
                  <a:ext cx="657225" cy="36475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高導辦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10" name="群組 309"/>
              <p:cNvGrpSpPr/>
              <p:nvPr/>
            </p:nvGrpSpPr>
            <p:grpSpPr>
              <a:xfrm>
                <a:off x="8770081" y="2822843"/>
                <a:ext cx="1313291" cy="363279"/>
                <a:chOff x="1189767" y="2822843"/>
                <a:chExt cx="1313291" cy="363279"/>
              </a:xfrm>
              <a:grpFill/>
            </p:grpSpPr>
            <p:sp>
              <p:nvSpPr>
                <p:cNvPr id="415" name="矩形 414"/>
                <p:cNvSpPr/>
                <p:nvPr/>
              </p:nvSpPr>
              <p:spPr>
                <a:xfrm rot="10800000">
                  <a:off x="1189767" y="2822843"/>
                  <a:ext cx="657225" cy="363279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102</a:t>
                  </a:r>
                </a:p>
              </p:txBody>
            </p:sp>
            <p:sp>
              <p:nvSpPr>
                <p:cNvPr id="416" name="矩形 415"/>
                <p:cNvSpPr/>
                <p:nvPr/>
              </p:nvSpPr>
              <p:spPr>
                <a:xfrm rot="10800000">
                  <a:off x="1845833" y="2822843"/>
                  <a:ext cx="657225" cy="363279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101</a:t>
                  </a:r>
                </a:p>
              </p:txBody>
            </p:sp>
          </p:grpSp>
          <p:sp>
            <p:nvSpPr>
              <p:cNvPr id="311" name="矩形 310"/>
              <p:cNvSpPr/>
              <p:nvPr/>
            </p:nvSpPr>
            <p:spPr>
              <a:xfrm rot="10800000">
                <a:off x="2940051" y="2471737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zh-TW" altLang="en-US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高導辦</a:t>
                </a:r>
                <a:endParaRPr lang="en-US" altLang="zh-TW" sz="24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12" name="群組 311"/>
              <p:cNvGrpSpPr/>
              <p:nvPr/>
            </p:nvGrpSpPr>
            <p:grpSpPr>
              <a:xfrm>
                <a:off x="3597274" y="2466181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413" name="矩形 412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809</a:t>
                  </a:r>
                </a:p>
              </p:txBody>
            </p:sp>
            <p:sp>
              <p:nvSpPr>
                <p:cNvPr id="414" name="矩形 413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808</a:t>
                  </a:r>
                </a:p>
              </p:txBody>
            </p:sp>
          </p:grpSp>
          <p:sp>
            <p:nvSpPr>
              <p:cNvPr id="313" name="矩形 312"/>
              <p:cNvSpPr/>
              <p:nvPr/>
            </p:nvSpPr>
            <p:spPr>
              <a:xfrm rot="10800000">
                <a:off x="8770081" y="2465012"/>
                <a:ext cx="1312329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資源教室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4" name="矩形 313"/>
              <p:cNvSpPr/>
              <p:nvPr/>
            </p:nvSpPr>
            <p:spPr>
              <a:xfrm rot="10800000">
                <a:off x="6551842" y="2472651"/>
                <a:ext cx="1855113" cy="3426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輔導室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5" name="矩形 314"/>
              <p:cNvSpPr/>
              <p:nvPr/>
            </p:nvSpPr>
            <p:spPr>
              <a:xfrm rot="10800000">
                <a:off x="1171062" y="2109594"/>
                <a:ext cx="1314451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合作社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6" name="矩形 315"/>
              <p:cNvSpPr/>
              <p:nvPr/>
            </p:nvSpPr>
            <p:spPr>
              <a:xfrm rot="10800000">
                <a:off x="4254499" y="2832098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106</a:t>
                </a:r>
              </a:p>
            </p:txBody>
          </p:sp>
          <p:sp>
            <p:nvSpPr>
              <p:cNvPr id="317" name="矩形 316"/>
              <p:cNvSpPr/>
              <p:nvPr/>
            </p:nvSpPr>
            <p:spPr>
              <a:xfrm rot="10800000">
                <a:off x="3597273" y="2832097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107</a:t>
                </a:r>
              </a:p>
            </p:txBody>
          </p:sp>
          <p:sp>
            <p:nvSpPr>
              <p:cNvPr id="318" name="矩形 317"/>
              <p:cNvSpPr/>
              <p:nvPr/>
            </p:nvSpPr>
            <p:spPr>
              <a:xfrm rot="10800000">
                <a:off x="2940046" y="2832096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108</a:t>
                </a:r>
              </a:p>
            </p:txBody>
          </p:sp>
          <p:grpSp>
            <p:nvGrpSpPr>
              <p:cNvPr id="319" name="群組 318"/>
              <p:cNvGrpSpPr/>
              <p:nvPr/>
            </p:nvGrpSpPr>
            <p:grpSpPr>
              <a:xfrm>
                <a:off x="5944378" y="2819938"/>
                <a:ext cx="2460766" cy="377625"/>
                <a:chOff x="5944378" y="2819938"/>
                <a:chExt cx="2460766" cy="377625"/>
              </a:xfrm>
              <a:grpFill/>
            </p:grpSpPr>
            <p:grpSp>
              <p:nvGrpSpPr>
                <p:cNvPr id="408" name="群組 407"/>
                <p:cNvGrpSpPr/>
                <p:nvPr/>
              </p:nvGrpSpPr>
              <p:grpSpPr>
                <a:xfrm>
                  <a:off x="6554826" y="2819938"/>
                  <a:ext cx="1850318" cy="371467"/>
                  <a:chOff x="3070263" y="2819938"/>
                  <a:chExt cx="1850318" cy="371467"/>
                </a:xfrm>
                <a:grpFill/>
              </p:grpSpPr>
              <p:sp>
                <p:nvSpPr>
                  <p:cNvPr id="410" name="矩形 409"/>
                  <p:cNvSpPr/>
                  <p:nvPr/>
                </p:nvSpPr>
                <p:spPr>
                  <a:xfrm rot="10800000">
                    <a:off x="3070263" y="2819938"/>
                    <a:ext cx="616827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105</a:t>
                    </a:r>
                  </a:p>
                </p:txBody>
              </p:sp>
              <p:sp>
                <p:nvSpPr>
                  <p:cNvPr id="411" name="矩形 410"/>
                  <p:cNvSpPr/>
                  <p:nvPr/>
                </p:nvSpPr>
                <p:spPr>
                  <a:xfrm rot="10800000">
                    <a:off x="3690054" y="2819938"/>
                    <a:ext cx="607498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104</a:t>
                    </a:r>
                  </a:p>
                </p:txBody>
              </p:sp>
              <p:sp>
                <p:nvSpPr>
                  <p:cNvPr id="412" name="矩形 411"/>
                  <p:cNvSpPr/>
                  <p:nvPr/>
                </p:nvSpPr>
                <p:spPr>
                  <a:xfrm rot="10800000">
                    <a:off x="4297553" y="2819938"/>
                    <a:ext cx="623028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103</a:t>
                    </a:r>
                  </a:p>
                </p:txBody>
              </p:sp>
            </p:grpSp>
            <p:sp>
              <p:nvSpPr>
                <p:cNvPr id="409" name="矩形 408"/>
                <p:cNvSpPr/>
                <p:nvPr/>
              </p:nvSpPr>
              <p:spPr>
                <a:xfrm rot="10800000">
                  <a:off x="5944378" y="2819938"/>
                  <a:ext cx="607464" cy="37762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值勤室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sp>
            <p:nvSpPr>
              <p:cNvPr id="320" name="矩形 319"/>
              <p:cNvSpPr/>
              <p:nvPr/>
            </p:nvSpPr>
            <p:spPr>
              <a:xfrm rot="10800000">
                <a:off x="5938838" y="2474487"/>
                <a:ext cx="615988" cy="347634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會計室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1" name="矩形 320"/>
              <p:cNvSpPr/>
              <p:nvPr/>
            </p:nvSpPr>
            <p:spPr>
              <a:xfrm rot="10800000">
                <a:off x="5938835" y="2103211"/>
                <a:ext cx="613007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家長會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2" name="矩形 321"/>
              <p:cNvSpPr/>
              <p:nvPr/>
            </p:nvSpPr>
            <p:spPr>
              <a:xfrm rot="10800000">
                <a:off x="6556225" y="2103211"/>
                <a:ext cx="972182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健康中心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3" name="矩形 322"/>
              <p:cNvSpPr/>
              <p:nvPr/>
            </p:nvSpPr>
            <p:spPr>
              <a:xfrm rot="10800000">
                <a:off x="7536341" y="2103753"/>
                <a:ext cx="870328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烹飪教室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4" name="矩形 323"/>
              <p:cNvSpPr/>
              <p:nvPr/>
            </p:nvSpPr>
            <p:spPr>
              <a:xfrm rot="10800000">
                <a:off x="8770078" y="2105820"/>
                <a:ext cx="1312332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體育組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25" name="群組 324"/>
              <p:cNvGrpSpPr/>
              <p:nvPr/>
            </p:nvGrpSpPr>
            <p:grpSpPr>
              <a:xfrm>
                <a:off x="2940047" y="3552817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405" name="矩形 404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203</a:t>
                  </a:r>
                </a:p>
              </p:txBody>
            </p:sp>
            <p:sp>
              <p:nvSpPr>
                <p:cNvPr id="406" name="矩形 405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202</a:t>
                  </a:r>
                </a:p>
              </p:txBody>
            </p:sp>
            <p:sp>
              <p:nvSpPr>
                <p:cNvPr id="407" name="矩形 406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201</a:t>
                  </a:r>
                </a:p>
              </p:txBody>
            </p:sp>
          </p:grpSp>
          <p:grpSp>
            <p:nvGrpSpPr>
              <p:cNvPr id="326" name="群組 325"/>
              <p:cNvGrpSpPr/>
              <p:nvPr/>
            </p:nvGrpSpPr>
            <p:grpSpPr>
              <a:xfrm>
                <a:off x="5940866" y="3546063"/>
                <a:ext cx="2457450" cy="383076"/>
                <a:chOff x="5938838" y="2100260"/>
                <a:chExt cx="2457450" cy="383076"/>
              </a:xfrm>
              <a:grpFill/>
            </p:grpSpPr>
            <p:grpSp>
              <p:nvGrpSpPr>
                <p:cNvPr id="400" name="群組 399"/>
                <p:cNvGrpSpPr/>
                <p:nvPr/>
              </p:nvGrpSpPr>
              <p:grpSpPr>
                <a:xfrm>
                  <a:off x="6552798" y="2100262"/>
                  <a:ext cx="1843490" cy="382331"/>
                  <a:chOff x="3068235" y="2100262"/>
                  <a:chExt cx="1843490" cy="382331"/>
                </a:xfrm>
                <a:grpFill/>
              </p:grpSpPr>
              <p:sp>
                <p:nvSpPr>
                  <p:cNvPr id="402" name="矩形 401"/>
                  <p:cNvSpPr/>
                  <p:nvPr/>
                </p:nvSpPr>
                <p:spPr>
                  <a:xfrm rot="10800000">
                    <a:off x="3068235" y="2100263"/>
                    <a:ext cx="619388" cy="382330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801</a:t>
                    </a:r>
                  </a:p>
                </p:txBody>
              </p:sp>
              <p:sp>
                <p:nvSpPr>
                  <p:cNvPr id="403" name="矩形 402"/>
                  <p:cNvSpPr/>
                  <p:nvPr/>
                </p:nvSpPr>
                <p:spPr>
                  <a:xfrm rot="10800000">
                    <a:off x="3685926" y="2100262"/>
                    <a:ext cx="609599" cy="38212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802</a:t>
                    </a:r>
                  </a:p>
                </p:txBody>
              </p:sp>
              <p:sp>
                <p:nvSpPr>
                  <p:cNvPr id="404" name="矩形 403"/>
                  <p:cNvSpPr/>
                  <p:nvPr/>
                </p:nvSpPr>
                <p:spPr>
                  <a:xfrm rot="10800000">
                    <a:off x="4295525" y="2100262"/>
                    <a:ext cx="616200" cy="377029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803</a:t>
                    </a:r>
                  </a:p>
                </p:txBody>
              </p:sp>
            </p:grpSp>
            <p:sp>
              <p:nvSpPr>
                <p:cNvPr id="401" name="矩形 400"/>
                <p:cNvSpPr/>
                <p:nvPr/>
              </p:nvSpPr>
              <p:spPr>
                <a:xfrm rot="10800000">
                  <a:off x="5938838" y="2100260"/>
                  <a:ext cx="613960" cy="383076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教師會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27" name="群組 326"/>
              <p:cNvGrpSpPr/>
              <p:nvPr/>
            </p:nvGrpSpPr>
            <p:grpSpPr>
              <a:xfrm>
                <a:off x="8766172" y="3546064"/>
                <a:ext cx="1314451" cy="378816"/>
                <a:chOff x="1185861" y="2100262"/>
                <a:chExt cx="1314451" cy="378816"/>
              </a:xfrm>
              <a:grpFill/>
            </p:grpSpPr>
            <p:sp>
              <p:nvSpPr>
                <p:cNvPr id="398" name="矩形 397"/>
                <p:cNvSpPr/>
                <p:nvPr/>
              </p:nvSpPr>
              <p:spPr>
                <a:xfrm rot="10800000">
                  <a:off x="1185861" y="2100263"/>
                  <a:ext cx="657225" cy="37881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804</a:t>
                  </a:r>
                </a:p>
              </p:txBody>
            </p:sp>
            <p:sp>
              <p:nvSpPr>
                <p:cNvPr id="399" name="矩形 398"/>
                <p:cNvSpPr/>
                <p:nvPr/>
              </p:nvSpPr>
              <p:spPr>
                <a:xfrm rot="10800000">
                  <a:off x="1843087" y="2100262"/>
                  <a:ext cx="657225" cy="378816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805</a:t>
                  </a:r>
                </a:p>
              </p:txBody>
            </p:sp>
          </p:grpSp>
          <p:grpSp>
            <p:nvGrpSpPr>
              <p:cNvPr id="328" name="群組 327"/>
              <p:cNvGrpSpPr/>
              <p:nvPr/>
            </p:nvGrpSpPr>
            <p:grpSpPr>
              <a:xfrm>
                <a:off x="1185858" y="3546063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6" name="矩形 395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208</a:t>
                  </a:r>
                </a:p>
              </p:txBody>
            </p:sp>
            <p:sp>
              <p:nvSpPr>
                <p:cNvPr id="397" name="矩形 396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207</a:t>
                  </a:r>
                </a:p>
              </p:txBody>
            </p:sp>
          </p:grpSp>
          <p:grpSp>
            <p:nvGrpSpPr>
              <p:cNvPr id="329" name="群組 328"/>
              <p:cNvGrpSpPr/>
              <p:nvPr/>
            </p:nvGrpSpPr>
            <p:grpSpPr>
              <a:xfrm>
                <a:off x="2940047" y="3931046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93" name="矩形 392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206</a:t>
                  </a:r>
                </a:p>
              </p:txBody>
            </p:sp>
            <p:sp>
              <p:nvSpPr>
                <p:cNvPr id="394" name="矩形 393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205</a:t>
                  </a:r>
                </a:p>
              </p:txBody>
            </p:sp>
            <p:sp>
              <p:nvSpPr>
                <p:cNvPr id="395" name="矩形 394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204</a:t>
                  </a:r>
                </a:p>
              </p:txBody>
            </p:sp>
          </p:grpSp>
          <p:grpSp>
            <p:nvGrpSpPr>
              <p:cNvPr id="330" name="群組 329"/>
              <p:cNvGrpSpPr/>
              <p:nvPr/>
            </p:nvGrpSpPr>
            <p:grpSpPr>
              <a:xfrm>
                <a:off x="1185858" y="3924292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1" name="矩形 390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210</a:t>
                  </a:r>
                </a:p>
              </p:txBody>
            </p:sp>
            <p:sp>
              <p:nvSpPr>
                <p:cNvPr id="392" name="矩形 391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209</a:t>
                  </a:r>
                </a:p>
              </p:txBody>
            </p:sp>
          </p:grpSp>
          <p:grpSp>
            <p:nvGrpSpPr>
              <p:cNvPr id="331" name="群組 330"/>
              <p:cNvGrpSpPr/>
              <p:nvPr/>
            </p:nvGrpSpPr>
            <p:grpSpPr>
              <a:xfrm>
                <a:off x="2940047" y="4309274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88" name="矩形 387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308</a:t>
                  </a:r>
                </a:p>
              </p:txBody>
            </p:sp>
            <p:sp>
              <p:nvSpPr>
                <p:cNvPr id="389" name="矩形 388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309</a:t>
                  </a:r>
                </a:p>
              </p:txBody>
            </p:sp>
            <p:sp>
              <p:nvSpPr>
                <p:cNvPr id="390" name="矩形 389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310</a:t>
                  </a:r>
                </a:p>
              </p:txBody>
            </p:sp>
          </p:grpSp>
          <p:grpSp>
            <p:nvGrpSpPr>
              <p:cNvPr id="332" name="群組 331"/>
              <p:cNvGrpSpPr/>
              <p:nvPr/>
            </p:nvGrpSpPr>
            <p:grpSpPr>
              <a:xfrm>
                <a:off x="1185858" y="4299157"/>
                <a:ext cx="1314451" cy="383318"/>
                <a:chOff x="1185861" y="2096899"/>
                <a:chExt cx="1314451" cy="383318"/>
              </a:xfrm>
              <a:grpFill/>
            </p:grpSpPr>
            <p:sp>
              <p:nvSpPr>
                <p:cNvPr id="386" name="矩形 385"/>
                <p:cNvSpPr/>
                <p:nvPr/>
              </p:nvSpPr>
              <p:spPr>
                <a:xfrm rot="10800000">
                  <a:off x="1185861" y="2096899"/>
                  <a:ext cx="657225" cy="383318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306</a:t>
                  </a:r>
                </a:p>
              </p:txBody>
            </p:sp>
            <p:sp>
              <p:nvSpPr>
                <p:cNvPr id="387" name="矩形 386"/>
                <p:cNvSpPr/>
                <p:nvPr/>
              </p:nvSpPr>
              <p:spPr>
                <a:xfrm rot="10800000">
                  <a:off x="1843087" y="2100262"/>
                  <a:ext cx="657225" cy="37995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307</a:t>
                  </a:r>
                </a:p>
              </p:txBody>
            </p:sp>
          </p:grpSp>
          <p:grpSp>
            <p:nvGrpSpPr>
              <p:cNvPr id="333" name="群組 332"/>
              <p:cNvGrpSpPr/>
              <p:nvPr/>
            </p:nvGrpSpPr>
            <p:grpSpPr>
              <a:xfrm>
                <a:off x="5940866" y="3924827"/>
                <a:ext cx="2457449" cy="372390"/>
                <a:chOff x="5938838" y="2100260"/>
                <a:chExt cx="2457449" cy="372390"/>
              </a:xfrm>
              <a:grpFill/>
            </p:grpSpPr>
            <p:grpSp>
              <p:nvGrpSpPr>
                <p:cNvPr id="381" name="群組 380"/>
                <p:cNvGrpSpPr/>
                <p:nvPr/>
              </p:nvGrpSpPr>
              <p:grpSpPr>
                <a:xfrm>
                  <a:off x="6555213" y="2100262"/>
                  <a:ext cx="1841074" cy="371476"/>
                  <a:chOff x="3070650" y="2100262"/>
                  <a:chExt cx="1841074" cy="371476"/>
                </a:xfrm>
                <a:grpFill/>
              </p:grpSpPr>
              <p:sp>
                <p:nvSpPr>
                  <p:cNvPr id="383" name="矩形 382"/>
                  <p:cNvSpPr/>
                  <p:nvPr/>
                </p:nvSpPr>
                <p:spPr>
                  <a:xfrm rot="10800000">
                    <a:off x="3070650" y="2100263"/>
                    <a:ext cx="61527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專案</a:t>
                    </a:r>
                    <a:br>
                      <a:rPr kumimoji="0" lang="en-US" altLang="zh-TW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</a:b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教室</a:t>
                    </a:r>
                    <a:endParaRPr kumimoji="0" lang="en-US" altLang="zh-TW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endParaRPr>
                  </a:p>
                </p:txBody>
              </p:sp>
              <p:sp>
                <p:nvSpPr>
                  <p:cNvPr id="384" name="矩形 383"/>
                  <p:cNvSpPr/>
                  <p:nvPr/>
                </p:nvSpPr>
                <p:spPr>
                  <a:xfrm rot="10800000">
                    <a:off x="3685926" y="2100262"/>
                    <a:ext cx="609599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909</a:t>
                    </a:r>
                  </a:p>
                </p:txBody>
              </p:sp>
              <p:sp>
                <p:nvSpPr>
                  <p:cNvPr id="385" name="矩形 384"/>
                  <p:cNvSpPr/>
                  <p:nvPr/>
                </p:nvSpPr>
                <p:spPr>
                  <a:xfrm rot="10800000">
                    <a:off x="4300421" y="2100262"/>
                    <a:ext cx="611303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908</a:t>
                    </a:r>
                  </a:p>
                </p:txBody>
              </p:sp>
            </p:grpSp>
            <p:sp>
              <p:nvSpPr>
                <p:cNvPr id="382" name="矩形 381"/>
                <p:cNvSpPr/>
                <p:nvPr/>
              </p:nvSpPr>
              <p:spPr>
                <a:xfrm rot="10800000">
                  <a:off x="5938838" y="2100260"/>
                  <a:ext cx="613960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人事室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4" name="群組 333"/>
              <p:cNvGrpSpPr/>
              <p:nvPr/>
            </p:nvGrpSpPr>
            <p:grpSpPr>
              <a:xfrm>
                <a:off x="8766172" y="3924828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79" name="矩形 378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907</a:t>
                  </a:r>
                </a:p>
              </p:txBody>
            </p:sp>
            <p:sp>
              <p:nvSpPr>
                <p:cNvPr id="380" name="矩形 379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906</a:t>
                  </a:r>
                </a:p>
              </p:txBody>
            </p:sp>
          </p:grpSp>
          <p:grpSp>
            <p:nvGrpSpPr>
              <p:cNvPr id="335" name="群組 334"/>
              <p:cNvGrpSpPr/>
              <p:nvPr/>
            </p:nvGrpSpPr>
            <p:grpSpPr>
              <a:xfrm>
                <a:off x="5941399" y="4296575"/>
                <a:ext cx="2457450" cy="372390"/>
                <a:chOff x="5938838" y="2100260"/>
                <a:chExt cx="2457450" cy="372390"/>
              </a:xfrm>
              <a:grpFill/>
            </p:grpSpPr>
            <p:grpSp>
              <p:nvGrpSpPr>
                <p:cNvPr id="374" name="群組 373"/>
                <p:cNvGrpSpPr/>
                <p:nvPr/>
              </p:nvGrpSpPr>
              <p:grpSpPr>
                <a:xfrm>
                  <a:off x="6552265" y="2100262"/>
                  <a:ext cx="1844023" cy="371476"/>
                  <a:chOff x="3067702" y="2100262"/>
                  <a:chExt cx="1844023" cy="371476"/>
                </a:xfrm>
                <a:grpFill/>
              </p:grpSpPr>
              <p:sp>
                <p:nvSpPr>
                  <p:cNvPr id="376" name="矩形 375"/>
                  <p:cNvSpPr/>
                  <p:nvPr/>
                </p:nvSpPr>
                <p:spPr>
                  <a:xfrm rot="10800000">
                    <a:off x="3067702" y="2100263"/>
                    <a:ext cx="619388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905</a:t>
                    </a:r>
                  </a:p>
                </p:txBody>
              </p:sp>
              <p:sp>
                <p:nvSpPr>
                  <p:cNvPr id="377" name="矩形 376"/>
                  <p:cNvSpPr/>
                  <p:nvPr/>
                </p:nvSpPr>
                <p:spPr>
                  <a:xfrm rot="10800000">
                    <a:off x="3685393" y="2100262"/>
                    <a:ext cx="612069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904</a:t>
                    </a:r>
                  </a:p>
                </p:txBody>
              </p:sp>
              <p:sp>
                <p:nvSpPr>
                  <p:cNvPr id="378" name="矩形 377"/>
                  <p:cNvSpPr/>
                  <p:nvPr/>
                </p:nvSpPr>
                <p:spPr>
                  <a:xfrm rot="10800000">
                    <a:off x="4297669" y="2100262"/>
                    <a:ext cx="614056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903</a:t>
                    </a:r>
                  </a:p>
                </p:txBody>
              </p:sp>
            </p:grpSp>
            <p:sp>
              <p:nvSpPr>
                <p:cNvPr id="375" name="矩形 374"/>
                <p:cNvSpPr/>
                <p:nvPr/>
              </p:nvSpPr>
              <p:spPr>
                <a:xfrm rot="10800000">
                  <a:off x="5938838" y="2100260"/>
                  <a:ext cx="610443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器材室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6" name="群組 335"/>
              <p:cNvGrpSpPr/>
              <p:nvPr/>
            </p:nvGrpSpPr>
            <p:grpSpPr>
              <a:xfrm>
                <a:off x="8766705" y="4296576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72" name="矩形 371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902</a:t>
                  </a:r>
                </a:p>
              </p:txBody>
            </p:sp>
            <p:sp>
              <p:nvSpPr>
                <p:cNvPr id="373" name="矩形 372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901</a:t>
                  </a:r>
                </a:p>
              </p:txBody>
            </p:sp>
          </p:grpSp>
          <p:grpSp>
            <p:nvGrpSpPr>
              <p:cNvPr id="337" name="群組 336"/>
              <p:cNvGrpSpPr/>
              <p:nvPr/>
            </p:nvGrpSpPr>
            <p:grpSpPr>
              <a:xfrm>
                <a:off x="2940047" y="4998645"/>
                <a:ext cx="1971675" cy="371475"/>
                <a:chOff x="2940050" y="2093536"/>
                <a:chExt cx="1971675" cy="371475"/>
              </a:xfrm>
              <a:grpFill/>
            </p:grpSpPr>
            <p:sp>
              <p:nvSpPr>
                <p:cNvPr id="369" name="矩形 368"/>
                <p:cNvSpPr/>
                <p:nvPr/>
              </p:nvSpPr>
              <p:spPr>
                <a:xfrm rot="10800000">
                  <a:off x="2940050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702</a:t>
                  </a:r>
                </a:p>
              </p:txBody>
            </p:sp>
            <p:sp>
              <p:nvSpPr>
                <p:cNvPr id="370" name="矩形 369"/>
                <p:cNvSpPr/>
                <p:nvPr/>
              </p:nvSpPr>
              <p:spPr>
                <a:xfrm rot="10800000">
                  <a:off x="3597273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703</a:t>
                  </a:r>
                </a:p>
              </p:txBody>
            </p:sp>
            <p:sp>
              <p:nvSpPr>
                <p:cNvPr id="371" name="矩形 370"/>
                <p:cNvSpPr/>
                <p:nvPr/>
              </p:nvSpPr>
              <p:spPr>
                <a:xfrm rot="10800000">
                  <a:off x="4254500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704</a:t>
                  </a:r>
                </a:p>
              </p:txBody>
            </p:sp>
          </p:grpSp>
          <p:grpSp>
            <p:nvGrpSpPr>
              <p:cNvPr id="338" name="群組 337"/>
              <p:cNvGrpSpPr/>
              <p:nvPr/>
            </p:nvGrpSpPr>
            <p:grpSpPr>
              <a:xfrm>
                <a:off x="1185858" y="5721884"/>
                <a:ext cx="1275572" cy="371475"/>
                <a:chOff x="1185861" y="2823529"/>
                <a:chExt cx="1275572" cy="371475"/>
              </a:xfrm>
              <a:grpFill/>
            </p:grpSpPr>
            <p:sp>
              <p:nvSpPr>
                <p:cNvPr id="367" name="矩形 366"/>
                <p:cNvSpPr/>
                <p:nvPr/>
              </p:nvSpPr>
              <p:spPr>
                <a:xfrm rot="10800000">
                  <a:off x="1185861" y="2823529"/>
                  <a:ext cx="636447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303</a:t>
                  </a:r>
                </a:p>
              </p:txBody>
            </p:sp>
            <p:sp>
              <p:nvSpPr>
                <p:cNvPr id="368" name="矩形 367"/>
                <p:cNvSpPr/>
                <p:nvPr/>
              </p:nvSpPr>
              <p:spPr>
                <a:xfrm rot="10800000">
                  <a:off x="1826213" y="2823529"/>
                  <a:ext cx="635220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305</a:t>
                  </a:r>
                </a:p>
              </p:txBody>
            </p:sp>
          </p:grpSp>
          <p:grpSp>
            <p:nvGrpSpPr>
              <p:cNvPr id="339" name="群組 338"/>
              <p:cNvGrpSpPr/>
              <p:nvPr/>
            </p:nvGrpSpPr>
            <p:grpSpPr>
              <a:xfrm>
                <a:off x="1186021" y="4997831"/>
                <a:ext cx="8894602" cy="1097343"/>
                <a:chOff x="1154268" y="5364886"/>
                <a:chExt cx="8894602" cy="1097343"/>
              </a:xfrm>
              <a:grpFill/>
            </p:grpSpPr>
            <p:grpSp>
              <p:nvGrpSpPr>
                <p:cNvPr id="353" name="群組 352"/>
                <p:cNvGrpSpPr/>
                <p:nvPr/>
              </p:nvGrpSpPr>
              <p:grpSpPr>
                <a:xfrm>
                  <a:off x="1154268" y="5364886"/>
                  <a:ext cx="1274478" cy="373912"/>
                  <a:chOff x="1186024" y="1374395"/>
                  <a:chExt cx="1274478" cy="373912"/>
                </a:xfrm>
                <a:grpFill/>
              </p:grpSpPr>
              <p:sp>
                <p:nvSpPr>
                  <p:cNvPr id="365" name="矩形 364"/>
                  <p:cNvSpPr/>
                  <p:nvPr/>
                </p:nvSpPr>
                <p:spPr>
                  <a:xfrm rot="10800000">
                    <a:off x="1186024" y="1374395"/>
                    <a:ext cx="639792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創意教室</a:t>
                    </a:r>
                    <a:endParaRPr kumimoji="0" lang="en-US" altLang="zh-TW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endParaRPr>
                  </a:p>
                </p:txBody>
              </p:sp>
              <p:sp>
                <p:nvSpPr>
                  <p:cNvPr id="366" name="矩形 365"/>
                  <p:cNvSpPr/>
                  <p:nvPr/>
                </p:nvSpPr>
                <p:spPr>
                  <a:xfrm rot="10800000">
                    <a:off x="1830119" y="1376832"/>
                    <a:ext cx="630383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701</a:t>
                    </a:r>
                  </a:p>
                </p:txBody>
              </p:sp>
            </p:grpSp>
            <p:grpSp>
              <p:nvGrpSpPr>
                <p:cNvPr id="354" name="群組 353"/>
                <p:cNvGrpSpPr/>
                <p:nvPr/>
              </p:nvGrpSpPr>
              <p:grpSpPr>
                <a:xfrm>
                  <a:off x="2908294" y="6096760"/>
                  <a:ext cx="1967719" cy="365468"/>
                  <a:chOff x="2940050" y="2106269"/>
                  <a:chExt cx="1967719" cy="365468"/>
                </a:xfrm>
                <a:grpFill/>
              </p:grpSpPr>
              <p:sp>
                <p:nvSpPr>
                  <p:cNvPr id="362" name="矩形 361"/>
                  <p:cNvSpPr/>
                  <p:nvPr/>
                </p:nvSpPr>
                <p:spPr>
                  <a:xfrm rot="10800000">
                    <a:off x="2940050" y="2106269"/>
                    <a:ext cx="657225" cy="365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304</a:t>
                    </a:r>
                  </a:p>
                </p:txBody>
              </p:sp>
              <p:sp>
                <p:nvSpPr>
                  <p:cNvPr id="363" name="矩形 362"/>
                  <p:cNvSpPr/>
                  <p:nvPr/>
                </p:nvSpPr>
                <p:spPr>
                  <a:xfrm rot="10800000">
                    <a:off x="3597275" y="2106269"/>
                    <a:ext cx="657225" cy="36546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302</a:t>
                    </a:r>
                  </a:p>
                </p:txBody>
              </p:sp>
              <p:sp>
                <p:nvSpPr>
                  <p:cNvPr id="364" name="矩形 363"/>
                  <p:cNvSpPr/>
                  <p:nvPr/>
                </p:nvSpPr>
                <p:spPr>
                  <a:xfrm rot="10800000">
                    <a:off x="4254500" y="2107501"/>
                    <a:ext cx="653269" cy="364236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301</a:t>
                    </a:r>
                  </a:p>
                </p:txBody>
              </p:sp>
            </p:grpSp>
            <p:grpSp>
              <p:nvGrpSpPr>
                <p:cNvPr id="355" name="群組 354"/>
                <p:cNvGrpSpPr/>
                <p:nvPr/>
              </p:nvGrpSpPr>
              <p:grpSpPr>
                <a:xfrm>
                  <a:off x="8734419" y="6090753"/>
                  <a:ext cx="1314451" cy="371476"/>
                  <a:chOff x="1185861" y="2100262"/>
                  <a:chExt cx="1314451" cy="371476"/>
                </a:xfrm>
                <a:grpFill/>
              </p:grpSpPr>
              <p:sp>
                <p:nvSpPr>
                  <p:cNvPr id="360" name="矩形 359"/>
                  <p:cNvSpPr/>
                  <p:nvPr/>
                </p:nvSpPr>
                <p:spPr>
                  <a:xfrm rot="10800000">
                    <a:off x="1185861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807</a:t>
                    </a:r>
                  </a:p>
                </p:txBody>
              </p:sp>
              <p:sp>
                <p:nvSpPr>
                  <p:cNvPr id="361" name="矩形 360"/>
                  <p:cNvSpPr/>
                  <p:nvPr/>
                </p:nvSpPr>
                <p:spPr>
                  <a:xfrm rot="10800000">
                    <a:off x="1843087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806</a:t>
                    </a:r>
                  </a:p>
                </p:txBody>
              </p:sp>
            </p:grpSp>
            <p:grpSp>
              <p:nvGrpSpPr>
                <p:cNvPr id="356" name="群組 355"/>
                <p:cNvGrpSpPr/>
                <p:nvPr/>
              </p:nvGrpSpPr>
              <p:grpSpPr>
                <a:xfrm>
                  <a:off x="6392858" y="5372427"/>
                  <a:ext cx="1971674" cy="349844"/>
                  <a:chOff x="2940051" y="1381936"/>
                  <a:chExt cx="1971674" cy="349844"/>
                </a:xfrm>
                <a:grpFill/>
              </p:grpSpPr>
              <p:sp>
                <p:nvSpPr>
                  <p:cNvPr id="357" name="矩形 356"/>
                  <p:cNvSpPr/>
                  <p:nvPr/>
                </p:nvSpPr>
                <p:spPr>
                  <a:xfrm rot="10800000">
                    <a:off x="2940051" y="1385732"/>
                    <a:ext cx="657225" cy="346046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705</a:t>
                    </a:r>
                  </a:p>
                </p:txBody>
              </p:sp>
              <p:sp>
                <p:nvSpPr>
                  <p:cNvPr id="358" name="矩形 357"/>
                  <p:cNvSpPr/>
                  <p:nvPr/>
                </p:nvSpPr>
                <p:spPr>
                  <a:xfrm rot="10800000">
                    <a:off x="3597275" y="1381936"/>
                    <a:ext cx="657225" cy="34983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706</a:t>
                    </a:r>
                  </a:p>
                </p:txBody>
              </p:sp>
              <p:sp>
                <p:nvSpPr>
                  <p:cNvPr id="359" name="矩形 358"/>
                  <p:cNvSpPr/>
                  <p:nvPr/>
                </p:nvSpPr>
                <p:spPr>
                  <a:xfrm rot="10800000">
                    <a:off x="4254500" y="1381936"/>
                    <a:ext cx="657225" cy="349844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707</a:t>
                    </a:r>
                  </a:p>
                </p:txBody>
              </p:sp>
            </p:grpSp>
          </p:grpSp>
          <p:sp>
            <p:nvSpPr>
              <p:cNvPr id="340" name="矩形 339"/>
              <p:cNvSpPr/>
              <p:nvPr/>
            </p:nvSpPr>
            <p:spPr>
              <a:xfrm rot="10800000">
                <a:off x="3594091" y="5370092"/>
                <a:ext cx="1320407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校長室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1" name="矩形 340"/>
              <p:cNvSpPr/>
              <p:nvPr/>
            </p:nvSpPr>
            <p:spPr>
              <a:xfrm rot="10800000">
                <a:off x="2938519" y="5370091"/>
                <a:ext cx="650094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總務處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2" name="矩形 341"/>
              <p:cNvSpPr/>
              <p:nvPr/>
            </p:nvSpPr>
            <p:spPr>
              <a:xfrm rot="10800000">
                <a:off x="1830115" y="5368936"/>
                <a:ext cx="638046" cy="354761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油印室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3" name="矩形 342"/>
              <p:cNvSpPr/>
              <p:nvPr/>
            </p:nvSpPr>
            <p:spPr>
              <a:xfrm rot="10800000">
                <a:off x="1185330" y="5365572"/>
                <a:ext cx="644786" cy="35812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教務處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52" name="矩形 351"/>
              <p:cNvSpPr/>
              <p:nvPr/>
            </p:nvSpPr>
            <p:spPr>
              <a:xfrm rot="10800000">
                <a:off x="7739055" y="5353703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5" name="矩形 344"/>
              <p:cNvSpPr/>
              <p:nvPr/>
            </p:nvSpPr>
            <p:spPr>
              <a:xfrm rot="10800000">
                <a:off x="8766172" y="5369470"/>
                <a:ext cx="1314451" cy="360236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國中辦公室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46" name="群組 345"/>
              <p:cNvGrpSpPr/>
              <p:nvPr/>
            </p:nvGrpSpPr>
            <p:grpSpPr>
              <a:xfrm>
                <a:off x="8766172" y="5004655"/>
                <a:ext cx="1314451" cy="371475"/>
                <a:chOff x="1185861" y="2106989"/>
                <a:chExt cx="1314451" cy="371475"/>
              </a:xfrm>
              <a:grpFill/>
            </p:grpSpPr>
            <p:sp>
              <p:nvSpPr>
                <p:cNvPr id="349" name="矩形 348"/>
                <p:cNvSpPr/>
                <p:nvPr/>
              </p:nvSpPr>
              <p:spPr>
                <a:xfrm rot="10800000">
                  <a:off x="1185861" y="210698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708</a:t>
                  </a:r>
                </a:p>
              </p:txBody>
            </p:sp>
            <p:sp>
              <p:nvSpPr>
                <p:cNvPr id="350" name="矩形 349"/>
                <p:cNvSpPr/>
                <p:nvPr/>
              </p:nvSpPr>
              <p:spPr>
                <a:xfrm rot="10800000">
                  <a:off x="1843087" y="210698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709</a:t>
                  </a:r>
                </a:p>
              </p:txBody>
            </p:sp>
          </p:grpSp>
          <p:sp>
            <p:nvSpPr>
              <p:cNvPr id="347" name="矩形 346"/>
              <p:cNvSpPr/>
              <p:nvPr/>
            </p:nvSpPr>
            <p:spPr>
              <a:xfrm rot="10800000">
                <a:off x="5942622" y="5730857"/>
                <a:ext cx="2454525" cy="351631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     </a:t>
                </a: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圖書館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8" name="矩形 347"/>
              <p:cNvSpPr/>
              <p:nvPr/>
            </p:nvSpPr>
            <p:spPr>
              <a:xfrm rot="10800000">
                <a:off x="6423267" y="5355585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學務處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</p:grpSp>
        <p:sp>
          <p:nvSpPr>
            <p:cNvPr id="302" name="矩形 301"/>
            <p:cNvSpPr/>
            <p:nvPr/>
          </p:nvSpPr>
          <p:spPr>
            <a:xfrm>
              <a:off x="8064240" y="3304687"/>
              <a:ext cx="4111008" cy="324382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3" name="矩形 302"/>
            <p:cNvSpPr/>
            <p:nvPr/>
          </p:nvSpPr>
          <p:spPr>
            <a:xfrm>
              <a:off x="8067273" y="4661397"/>
              <a:ext cx="4111008" cy="30932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4" name="矩形 303"/>
            <p:cNvSpPr/>
            <p:nvPr/>
          </p:nvSpPr>
          <p:spPr>
            <a:xfrm>
              <a:off x="3336928" y="4671147"/>
              <a:ext cx="4072142" cy="289242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5" name="矩形 304"/>
            <p:cNvSpPr/>
            <p:nvPr/>
          </p:nvSpPr>
          <p:spPr>
            <a:xfrm>
              <a:off x="3336927" y="3319997"/>
              <a:ext cx="4054869" cy="309068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6" name="矩形 305"/>
            <p:cNvSpPr/>
            <p:nvPr/>
          </p:nvSpPr>
          <p:spPr>
            <a:xfrm>
              <a:off x="7406578" y="2303281"/>
              <a:ext cx="657662" cy="3663296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</p:grpSp>
      <p:pic>
        <p:nvPicPr>
          <p:cNvPr id="422" name="圖片 42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20" t="2383" b="69445"/>
          <a:stretch/>
        </p:blipFill>
        <p:spPr>
          <a:xfrm>
            <a:off x="387007" y="16198138"/>
            <a:ext cx="4221048" cy="1906678"/>
          </a:xfrm>
          <a:prstGeom prst="rect">
            <a:avLst/>
          </a:prstGeom>
        </p:spPr>
      </p:pic>
      <p:pic>
        <p:nvPicPr>
          <p:cNvPr id="160" name="圖片 15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41" t="86076" r="586" b="711"/>
          <a:stretch/>
        </p:blipFill>
        <p:spPr>
          <a:xfrm>
            <a:off x="1407343" y="2314716"/>
            <a:ext cx="11196871" cy="2335282"/>
          </a:xfrm>
          <a:prstGeom prst="rect">
            <a:avLst/>
          </a:prstGeom>
        </p:spPr>
      </p:pic>
      <p:pic>
        <p:nvPicPr>
          <p:cNvPr id="178" name="圖片 17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52" t="67821" r="17100" b="24658"/>
          <a:stretch/>
        </p:blipFill>
        <p:spPr>
          <a:xfrm rot="16200000">
            <a:off x="-390903" y="8627039"/>
            <a:ext cx="4929218" cy="2993453"/>
          </a:xfrm>
          <a:prstGeom prst="rect">
            <a:avLst/>
          </a:prstGeom>
        </p:spPr>
      </p:pic>
      <p:pic>
        <p:nvPicPr>
          <p:cNvPr id="179" name="圖片 17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9" t="78062" r="17677" b="14213"/>
          <a:stretch/>
        </p:blipFill>
        <p:spPr>
          <a:xfrm>
            <a:off x="1898264" y="5451382"/>
            <a:ext cx="1471013" cy="1766151"/>
          </a:xfrm>
          <a:prstGeom prst="rect">
            <a:avLst/>
          </a:prstGeom>
        </p:spPr>
      </p:pic>
      <p:pic>
        <p:nvPicPr>
          <p:cNvPr id="181" name="圖片 18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14" t="85511" r="69400" b="3715"/>
          <a:stretch/>
        </p:blipFill>
        <p:spPr>
          <a:xfrm>
            <a:off x="16345151" y="2416192"/>
            <a:ext cx="5347950" cy="2272586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1111237" y="7336445"/>
            <a:ext cx="189731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4000" dirty="0"/>
              <a:t>K</a:t>
            </a: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書中心</a:t>
            </a:r>
          </a:p>
        </p:txBody>
      </p:sp>
      <p:pic>
        <p:nvPicPr>
          <p:cNvPr id="182" name="圖片 18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11717791" y="1770740"/>
            <a:ext cx="1211493" cy="865458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2996067" y="1770740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大門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16" name="肘形接點 15"/>
          <p:cNvCxnSpPr/>
          <p:nvPr/>
        </p:nvCxnSpPr>
        <p:spPr>
          <a:xfrm rot="5400000" flipV="1">
            <a:off x="11707955" y="5049255"/>
            <a:ext cx="16334077" cy="9777044"/>
          </a:xfrm>
          <a:prstGeom prst="bentConnector3">
            <a:avLst>
              <a:gd name="adj1" fmla="val -10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5" name="矩形 184"/>
          <p:cNvSpPr/>
          <p:nvPr/>
        </p:nvSpPr>
        <p:spPr>
          <a:xfrm>
            <a:off x="23960245" y="8779697"/>
            <a:ext cx="862217" cy="187743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側門</a:t>
            </a:r>
          </a:p>
        </p:txBody>
      </p:sp>
      <p:pic>
        <p:nvPicPr>
          <p:cNvPr id="186" name="圖片 18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3859275" y="5461973"/>
            <a:ext cx="1013383" cy="1079340"/>
          </a:xfrm>
          <a:prstGeom prst="rect">
            <a:avLst/>
          </a:prstGeom>
        </p:spPr>
      </p:pic>
      <p:cxnSp>
        <p:nvCxnSpPr>
          <p:cNvPr id="25" name="肘形接點 24"/>
          <p:cNvCxnSpPr/>
          <p:nvPr/>
        </p:nvCxnSpPr>
        <p:spPr>
          <a:xfrm rot="16200000">
            <a:off x="-2217770" y="4309710"/>
            <a:ext cx="16373969" cy="11439093"/>
          </a:xfrm>
          <a:prstGeom prst="bentConnector3">
            <a:avLst>
              <a:gd name="adj1" fmla="val 99888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直線接點 30"/>
          <p:cNvCxnSpPr/>
          <p:nvPr/>
        </p:nvCxnSpPr>
        <p:spPr>
          <a:xfrm rot="10800000" flipH="1">
            <a:off x="220638" y="18088111"/>
            <a:ext cx="24574524" cy="1670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0" name="矩形 199"/>
          <p:cNvSpPr/>
          <p:nvPr/>
        </p:nvSpPr>
        <p:spPr>
          <a:xfrm>
            <a:off x="4826387" y="17099298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後門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grpSp>
        <p:nvGrpSpPr>
          <p:cNvPr id="203" name="群組 339"/>
          <p:cNvGrpSpPr/>
          <p:nvPr/>
        </p:nvGrpSpPr>
        <p:grpSpPr>
          <a:xfrm>
            <a:off x="22029052" y="4140732"/>
            <a:ext cx="1739098" cy="620795"/>
            <a:chOff x="0" y="0"/>
            <a:chExt cx="1739096" cy="620794"/>
          </a:xfrm>
        </p:grpSpPr>
        <p:pic>
          <p:nvPicPr>
            <p:cNvPr id="204" name="Picture 2" descr="Picture 2"/>
            <p:cNvPicPr>
              <a:picLocks noChangeAspect="1"/>
            </p:cNvPicPr>
            <p:nvPr/>
          </p:nvPicPr>
          <p:blipFill>
            <a:blip r:embed="rId4"/>
            <a:srcRect l="9091" t="81529" r="55491" b="13646"/>
            <a:stretch>
              <a:fillRect/>
            </a:stretch>
          </p:blipFill>
          <p:spPr>
            <a:xfrm>
              <a:off x="-1" y="280053"/>
              <a:ext cx="1739098" cy="3407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5" name="文字方塊 341"/>
            <p:cNvSpPr txBox="1"/>
            <p:nvPr/>
          </p:nvSpPr>
          <p:spPr>
            <a:xfrm>
              <a:off x="31536" y="0"/>
              <a:ext cx="1464503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600">
                  <a:latin typeface="Microsoft JhengHei"/>
                  <a:ea typeface="Microsoft JhengHei"/>
                  <a:cs typeface="Microsoft JhengHei"/>
                  <a:sym typeface="Microsoft JhengHei"/>
                </a:defRPr>
              </a:lvl1pPr>
            </a:lstStyle>
            <a:p>
              <a:r>
                <a:t>1:1000</a:t>
              </a:r>
            </a:p>
          </p:txBody>
        </p:sp>
      </p:grpSp>
      <p:sp>
        <p:nvSpPr>
          <p:cNvPr id="452" name="文字方塊 451"/>
          <p:cNvSpPr txBox="1"/>
          <p:nvPr/>
        </p:nvSpPr>
        <p:spPr>
          <a:xfrm>
            <a:off x="4979560" y="1989555"/>
            <a:ext cx="3170097" cy="70788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學生活動中心</a:t>
            </a:r>
          </a:p>
        </p:txBody>
      </p:sp>
      <p:sp>
        <p:nvSpPr>
          <p:cNvPr id="454" name="圓角矩形 453"/>
          <p:cNvSpPr/>
          <p:nvPr/>
        </p:nvSpPr>
        <p:spPr>
          <a:xfrm rot="10800000">
            <a:off x="6899737" y="14119937"/>
            <a:ext cx="12899112" cy="288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5" name="圓角矩形 454"/>
          <p:cNvSpPr/>
          <p:nvPr/>
        </p:nvSpPr>
        <p:spPr>
          <a:xfrm rot="10800000">
            <a:off x="20128526" y="14104786"/>
            <a:ext cx="3111136" cy="360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6" name="圓角矩形 455"/>
          <p:cNvSpPr/>
          <p:nvPr/>
        </p:nvSpPr>
        <p:spPr>
          <a:xfrm rot="10800000">
            <a:off x="7605664" y="16545029"/>
            <a:ext cx="8917286" cy="14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22252281" y="1883820"/>
            <a:ext cx="1481793" cy="2324416"/>
            <a:chOff x="31111411" y="3177042"/>
            <a:chExt cx="1481793" cy="2324416"/>
          </a:xfrm>
        </p:grpSpPr>
        <p:pic>
          <p:nvPicPr>
            <p:cNvPr id="225" name="Picture 7" descr="Picture 7"/>
            <p:cNvPicPr>
              <a:picLocks noChangeAspect="1"/>
            </p:cNvPicPr>
            <p:nvPr/>
          </p:nvPicPr>
          <p:blipFill>
            <a:blip r:embed="rId5"/>
            <a:srcRect l="19840" r="17218" b="5859"/>
            <a:stretch>
              <a:fillRect/>
            </a:stretch>
          </p:blipFill>
          <p:spPr>
            <a:xfrm>
              <a:off x="31111411" y="3936046"/>
              <a:ext cx="1481793" cy="1565412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26" name="S"/>
            <p:cNvSpPr txBox="1"/>
            <p:nvPr/>
          </p:nvSpPr>
          <p:spPr>
            <a:xfrm>
              <a:off x="31631083" y="3177042"/>
              <a:ext cx="573232" cy="984885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r>
                <a:rPr lang="en-US" dirty="0"/>
                <a:t>N</a:t>
              </a:r>
            </a:p>
          </p:txBody>
        </p:sp>
      </p:grpSp>
      <p:pic>
        <p:nvPicPr>
          <p:cNvPr id="229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07196" y="16952238"/>
            <a:ext cx="814548" cy="8144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28524" y="15268137"/>
            <a:ext cx="814548" cy="8144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圖片 2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3576654" y="1712610"/>
            <a:ext cx="1283304" cy="1574479"/>
          </a:xfrm>
          <a:prstGeom prst="rect">
            <a:avLst/>
          </a:prstGeom>
        </p:spPr>
      </p:pic>
      <p:pic>
        <p:nvPicPr>
          <p:cNvPr id="243" name="圖片 53" descr="警察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4855" y="1752125"/>
            <a:ext cx="696156" cy="6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" name="文字方塊 245"/>
          <p:cNvSpPr txBox="1"/>
          <p:nvPr/>
        </p:nvSpPr>
        <p:spPr>
          <a:xfrm>
            <a:off x="10290057" y="16813487"/>
            <a:ext cx="5055228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dirty="0"/>
              <a:t>籃球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lang="zh-TW" altLang="en-US" sz="2800" b="1" dirty="0"/>
              <a:t>國中部</a:t>
            </a:r>
            <a:r>
              <a:rPr lang="zh-TW" altLang="en-US" sz="2800" dirty="0"/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47" name="文字方塊 246"/>
          <p:cNvSpPr txBox="1"/>
          <p:nvPr/>
        </p:nvSpPr>
        <p:spPr>
          <a:xfrm>
            <a:off x="20096201" y="15200310"/>
            <a:ext cx="2323711" cy="14157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/>
              <a:t>排球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endParaRPr kumimoji="0" lang="en-US" altLang="zh-TW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r>
              <a:rPr lang="en-US" altLang="zh-TW" sz="2800" dirty="0"/>
              <a:t>(</a:t>
            </a:r>
            <a:r>
              <a:rPr lang="zh-TW" altLang="en-US" sz="2800" b="1" dirty="0"/>
              <a:t>高</a:t>
            </a:r>
            <a:r>
              <a:rPr lang="en-US" altLang="zh-TW" sz="2800" b="1" dirty="0"/>
              <a:t>3</a:t>
            </a:r>
            <a:r>
              <a:rPr lang="zh-TW" altLang="en-US" sz="2800" dirty="0"/>
              <a:t>疏散地點</a:t>
            </a:r>
            <a:r>
              <a:rPr lang="en-US" altLang="zh-TW" sz="2800" dirty="0"/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283" name="直線單箭頭接點 282"/>
          <p:cNvCxnSpPr/>
          <p:nvPr/>
        </p:nvCxnSpPr>
        <p:spPr>
          <a:xfrm>
            <a:off x="14017924" y="6518557"/>
            <a:ext cx="27190" cy="760138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9" name="直線單箭頭接點 288"/>
          <p:cNvCxnSpPr/>
          <p:nvPr/>
        </p:nvCxnSpPr>
        <p:spPr>
          <a:xfrm flipH="1">
            <a:off x="19291920" y="5614543"/>
            <a:ext cx="2947070" cy="3449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2" name="直線單箭頭接點 291"/>
          <p:cNvCxnSpPr/>
          <p:nvPr/>
        </p:nvCxnSpPr>
        <p:spPr>
          <a:xfrm rot="10800000">
            <a:off x="14010368" y="11106161"/>
            <a:ext cx="4224028" cy="1588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5" name="直線單箭頭接點 294"/>
          <p:cNvCxnSpPr/>
          <p:nvPr/>
        </p:nvCxnSpPr>
        <p:spPr>
          <a:xfrm rot="10800000">
            <a:off x="14975309" y="9719358"/>
            <a:ext cx="3855357" cy="1006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6" name="直線單箭頭接點 295"/>
          <p:cNvCxnSpPr/>
          <p:nvPr/>
        </p:nvCxnSpPr>
        <p:spPr>
          <a:xfrm flipH="1" flipV="1">
            <a:off x="14825958" y="8865652"/>
            <a:ext cx="4000512" cy="421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7" name="直線單箭頭接點 296"/>
          <p:cNvCxnSpPr/>
          <p:nvPr/>
        </p:nvCxnSpPr>
        <p:spPr>
          <a:xfrm flipH="1">
            <a:off x="14852891" y="13027798"/>
            <a:ext cx="2644496" cy="2596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8" name="直線單箭頭接點 297"/>
          <p:cNvCxnSpPr/>
          <p:nvPr/>
        </p:nvCxnSpPr>
        <p:spPr>
          <a:xfrm flipH="1" flipV="1">
            <a:off x="14796615" y="12163333"/>
            <a:ext cx="2573422" cy="1238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9" name="直線單箭頭接點 298"/>
          <p:cNvCxnSpPr/>
          <p:nvPr/>
        </p:nvCxnSpPr>
        <p:spPr>
          <a:xfrm flipV="1">
            <a:off x="17857116" y="12211526"/>
            <a:ext cx="1367327" cy="253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7" name="直線單箭頭接點 426"/>
          <p:cNvCxnSpPr/>
          <p:nvPr/>
        </p:nvCxnSpPr>
        <p:spPr>
          <a:xfrm flipV="1">
            <a:off x="16496267" y="5624945"/>
            <a:ext cx="2706133" cy="3354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8" name="直線單箭頭接點 427"/>
          <p:cNvCxnSpPr/>
          <p:nvPr/>
        </p:nvCxnSpPr>
        <p:spPr>
          <a:xfrm rot="10800000">
            <a:off x="14045114" y="7862669"/>
            <a:ext cx="4101609" cy="339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3" name="直線單箭頭接點 432"/>
          <p:cNvCxnSpPr/>
          <p:nvPr/>
        </p:nvCxnSpPr>
        <p:spPr>
          <a:xfrm flipH="1">
            <a:off x="8064119" y="8887042"/>
            <a:ext cx="3747694" cy="684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4" name="直線單箭頭接點 433"/>
          <p:cNvCxnSpPr/>
          <p:nvPr/>
        </p:nvCxnSpPr>
        <p:spPr>
          <a:xfrm flipH="1">
            <a:off x="8199902" y="9742109"/>
            <a:ext cx="2264346" cy="390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5" name="直線單箭頭接點 434"/>
          <p:cNvCxnSpPr/>
          <p:nvPr/>
        </p:nvCxnSpPr>
        <p:spPr>
          <a:xfrm>
            <a:off x="8008661" y="11080043"/>
            <a:ext cx="5024092" cy="1961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6" name="直線單箭頭接點 435"/>
          <p:cNvCxnSpPr/>
          <p:nvPr/>
        </p:nvCxnSpPr>
        <p:spPr>
          <a:xfrm flipV="1">
            <a:off x="7873731" y="7872384"/>
            <a:ext cx="5258282" cy="2454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9" name="直線單箭頭接點 438"/>
          <p:cNvCxnSpPr/>
          <p:nvPr/>
        </p:nvCxnSpPr>
        <p:spPr>
          <a:xfrm flipH="1">
            <a:off x="7914537" y="12245820"/>
            <a:ext cx="1262195" cy="127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0" name="直線單箭頭接點 439"/>
          <p:cNvCxnSpPr/>
          <p:nvPr/>
        </p:nvCxnSpPr>
        <p:spPr>
          <a:xfrm flipH="1">
            <a:off x="4158512" y="11107849"/>
            <a:ext cx="2859705" cy="2826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2" name="直線單箭頭接點 441"/>
          <p:cNvCxnSpPr/>
          <p:nvPr/>
        </p:nvCxnSpPr>
        <p:spPr>
          <a:xfrm rot="10800000" flipV="1">
            <a:off x="4425427" y="5622475"/>
            <a:ext cx="3019656" cy="319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3" name="直線單箭頭接點 442"/>
          <p:cNvCxnSpPr/>
          <p:nvPr/>
        </p:nvCxnSpPr>
        <p:spPr>
          <a:xfrm flipH="1" flipV="1">
            <a:off x="4104691" y="7868518"/>
            <a:ext cx="2914264" cy="1290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4" name="直線單箭頭接點 443"/>
          <p:cNvCxnSpPr/>
          <p:nvPr/>
        </p:nvCxnSpPr>
        <p:spPr>
          <a:xfrm rot="10800000">
            <a:off x="1840289" y="9746959"/>
            <a:ext cx="5604794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5" name="直線單箭頭接點 444"/>
          <p:cNvCxnSpPr/>
          <p:nvPr/>
        </p:nvCxnSpPr>
        <p:spPr>
          <a:xfrm rot="10800000" flipV="1">
            <a:off x="4709714" y="8854920"/>
            <a:ext cx="2684401" cy="1755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0" name="圓角矩形 189"/>
          <p:cNvSpPr/>
          <p:nvPr/>
        </p:nvSpPr>
        <p:spPr>
          <a:xfrm>
            <a:off x="13622439" y="14934210"/>
            <a:ext cx="510423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86" name="圓角矩形 485"/>
          <p:cNvSpPr/>
          <p:nvPr/>
        </p:nvSpPr>
        <p:spPr>
          <a:xfrm>
            <a:off x="8338077" y="14929525"/>
            <a:ext cx="510423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87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20414" y="15220383"/>
            <a:ext cx="814548" cy="814420"/>
          </a:xfrm>
          <a:prstGeom prst="rect">
            <a:avLst/>
          </a:prstGeom>
          <a:ln w="12700">
            <a:miter lim="400000"/>
          </a:ln>
        </p:spPr>
      </p:pic>
      <p:sp>
        <p:nvSpPr>
          <p:cNvPr id="495" name="文字方塊 494"/>
          <p:cNvSpPr txBox="1"/>
          <p:nvPr/>
        </p:nvSpPr>
        <p:spPr>
          <a:xfrm>
            <a:off x="14017923" y="15137394"/>
            <a:ext cx="3776032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操場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</a:t>
            </a:r>
            <a:r>
              <a:rPr kumimoji="0" lang="en-US" altLang="zh-TW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</a:t>
            </a:r>
            <a:r>
              <a: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96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15473" y="15220383"/>
            <a:ext cx="814548" cy="814420"/>
          </a:xfrm>
          <a:prstGeom prst="rect">
            <a:avLst/>
          </a:prstGeom>
          <a:ln w="12700">
            <a:miter lim="400000"/>
          </a:ln>
        </p:spPr>
      </p:pic>
      <p:sp>
        <p:nvSpPr>
          <p:cNvPr id="497" name="文字方塊 496"/>
          <p:cNvSpPr txBox="1"/>
          <p:nvPr/>
        </p:nvSpPr>
        <p:spPr>
          <a:xfrm>
            <a:off x="8677744" y="15104583"/>
            <a:ext cx="3776032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操場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</a:t>
            </a:r>
            <a:r>
              <a:rPr kumimoji="0" lang="en-US" altLang="zh-TW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</a:t>
            </a:r>
            <a:r>
              <a:rPr lang="zh-TW" altLang="en-US" sz="2800" dirty="0"/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09" name="直線單箭頭接點 508"/>
          <p:cNvCxnSpPr/>
          <p:nvPr/>
        </p:nvCxnSpPr>
        <p:spPr>
          <a:xfrm>
            <a:off x="19329217" y="7783645"/>
            <a:ext cx="3835384" cy="118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2" name="直線單箭頭接點 511"/>
          <p:cNvCxnSpPr/>
          <p:nvPr/>
        </p:nvCxnSpPr>
        <p:spPr>
          <a:xfrm rot="10800000" flipV="1">
            <a:off x="11543291" y="14649980"/>
            <a:ext cx="7169672" cy="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3" name="直線單箭頭接點 512"/>
          <p:cNvCxnSpPr/>
          <p:nvPr/>
        </p:nvCxnSpPr>
        <p:spPr>
          <a:xfrm>
            <a:off x="19359647" y="11108659"/>
            <a:ext cx="3783538" cy="280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1" name="直線單箭頭接點 270"/>
          <p:cNvCxnSpPr/>
          <p:nvPr/>
        </p:nvCxnSpPr>
        <p:spPr>
          <a:xfrm rot="10800000" flipV="1">
            <a:off x="22976332" y="14396456"/>
            <a:ext cx="789336" cy="784147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2" name="直線單箭頭接點 271"/>
          <p:cNvCxnSpPr/>
          <p:nvPr/>
        </p:nvCxnSpPr>
        <p:spPr>
          <a:xfrm>
            <a:off x="11574537" y="14631707"/>
            <a:ext cx="8218" cy="401543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7" name="直線單箭頭接點 276"/>
          <p:cNvCxnSpPr/>
          <p:nvPr/>
        </p:nvCxnSpPr>
        <p:spPr>
          <a:xfrm>
            <a:off x="7973427" y="14002787"/>
            <a:ext cx="35234" cy="256370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4" name="直線單箭頭接點 283"/>
          <p:cNvCxnSpPr/>
          <p:nvPr/>
        </p:nvCxnSpPr>
        <p:spPr>
          <a:xfrm rot="10800000" flipH="1" flipV="1">
            <a:off x="9805248" y="14446600"/>
            <a:ext cx="6332" cy="56270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7" name="直線單箭頭接點 286"/>
          <p:cNvCxnSpPr/>
          <p:nvPr/>
        </p:nvCxnSpPr>
        <p:spPr>
          <a:xfrm flipH="1">
            <a:off x="13532802" y="15331542"/>
            <a:ext cx="9676" cy="1305195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3" name="直線單箭頭接點 422"/>
          <p:cNvCxnSpPr/>
          <p:nvPr/>
        </p:nvCxnSpPr>
        <p:spPr>
          <a:xfrm rot="10800000" flipH="1" flipV="1">
            <a:off x="21637437" y="1067749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4" name="直線單箭頭接點 423"/>
          <p:cNvCxnSpPr/>
          <p:nvPr/>
        </p:nvCxnSpPr>
        <p:spPr>
          <a:xfrm rot="10800000" flipH="1" flipV="1">
            <a:off x="20400133" y="10696144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5" name="直線單箭頭接點 424"/>
          <p:cNvCxnSpPr/>
          <p:nvPr/>
        </p:nvCxnSpPr>
        <p:spPr>
          <a:xfrm rot="10800000" flipH="1" flipV="1">
            <a:off x="18245800" y="1067749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6" name="直線單箭頭接點 425"/>
          <p:cNvCxnSpPr/>
          <p:nvPr/>
        </p:nvCxnSpPr>
        <p:spPr>
          <a:xfrm rot="10800000" flipH="1" flipV="1">
            <a:off x="16993905" y="1069655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9" name="直線單箭頭接點 428"/>
          <p:cNvCxnSpPr/>
          <p:nvPr/>
        </p:nvCxnSpPr>
        <p:spPr>
          <a:xfrm rot="10800000" flipH="1" flipV="1">
            <a:off x="15698620" y="10713633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7" name="直線單箭頭接點 446"/>
          <p:cNvCxnSpPr/>
          <p:nvPr/>
        </p:nvCxnSpPr>
        <p:spPr>
          <a:xfrm rot="10800000" flipH="1" flipV="1">
            <a:off x="20459934" y="738173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8" name="直線單箭頭接點 447"/>
          <p:cNvCxnSpPr/>
          <p:nvPr/>
        </p:nvCxnSpPr>
        <p:spPr>
          <a:xfrm rot="10800000" flipH="1" flipV="1">
            <a:off x="18208631" y="742012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9" name="直線單箭頭接點 448"/>
          <p:cNvCxnSpPr/>
          <p:nvPr/>
        </p:nvCxnSpPr>
        <p:spPr>
          <a:xfrm rot="10800000" flipH="1" flipV="1">
            <a:off x="16892828" y="742012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0" name="直線單箭頭接點 449"/>
          <p:cNvCxnSpPr/>
          <p:nvPr/>
        </p:nvCxnSpPr>
        <p:spPr>
          <a:xfrm rot="10800000" flipH="1" flipV="1">
            <a:off x="15669701" y="740057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7" name="直線單箭頭接點 456"/>
          <p:cNvCxnSpPr/>
          <p:nvPr/>
        </p:nvCxnSpPr>
        <p:spPr>
          <a:xfrm>
            <a:off x="23662147" y="7801411"/>
            <a:ext cx="44929" cy="665118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9" name="直線單箭頭接點 458"/>
          <p:cNvCxnSpPr/>
          <p:nvPr/>
        </p:nvCxnSpPr>
        <p:spPr>
          <a:xfrm flipH="1" flipV="1">
            <a:off x="19727914" y="14460756"/>
            <a:ext cx="3977705" cy="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3" name="直線單箭頭接點 462"/>
          <p:cNvCxnSpPr/>
          <p:nvPr/>
        </p:nvCxnSpPr>
        <p:spPr>
          <a:xfrm rot="10800000" flipH="1" flipV="1">
            <a:off x="19971186" y="14111288"/>
            <a:ext cx="22108" cy="2403258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4" name="直線單箭頭接點 463"/>
          <p:cNvCxnSpPr/>
          <p:nvPr/>
        </p:nvCxnSpPr>
        <p:spPr>
          <a:xfrm rot="10800000" flipV="1">
            <a:off x="16571334" y="16529284"/>
            <a:ext cx="3384855" cy="42295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6" name="直線單箭頭接點 465"/>
          <p:cNvCxnSpPr/>
          <p:nvPr/>
        </p:nvCxnSpPr>
        <p:spPr>
          <a:xfrm flipH="1">
            <a:off x="18707900" y="14495318"/>
            <a:ext cx="1012548" cy="77281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70" name="矩形 469"/>
          <p:cNvSpPr/>
          <p:nvPr/>
        </p:nvSpPr>
        <p:spPr>
          <a:xfrm>
            <a:off x="23898050" y="11254444"/>
            <a:ext cx="847073" cy="2585321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資收場</a:t>
            </a:r>
          </a:p>
        </p:txBody>
      </p:sp>
      <p:cxnSp>
        <p:nvCxnSpPr>
          <p:cNvPr id="472" name="直線單箭頭接點 471"/>
          <p:cNvCxnSpPr/>
          <p:nvPr/>
        </p:nvCxnSpPr>
        <p:spPr>
          <a:xfrm rot="10800000" flipH="1" flipV="1">
            <a:off x="11418844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3" name="直線單箭頭接點 472"/>
          <p:cNvCxnSpPr/>
          <p:nvPr/>
        </p:nvCxnSpPr>
        <p:spPr>
          <a:xfrm rot="10800000" flipH="1" flipV="1">
            <a:off x="10130391" y="740057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4" name="直線單箭頭接點 473"/>
          <p:cNvCxnSpPr/>
          <p:nvPr/>
        </p:nvCxnSpPr>
        <p:spPr>
          <a:xfrm rot="10800000" flipH="1" flipV="1">
            <a:off x="8872023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5" name="直線單箭頭接點 474"/>
          <p:cNvCxnSpPr/>
          <p:nvPr/>
        </p:nvCxnSpPr>
        <p:spPr>
          <a:xfrm>
            <a:off x="14049660" y="14085405"/>
            <a:ext cx="5906529" cy="1938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7" name="直線單箭頭接點 476"/>
          <p:cNvCxnSpPr/>
          <p:nvPr/>
        </p:nvCxnSpPr>
        <p:spPr>
          <a:xfrm flipH="1">
            <a:off x="13510149" y="14929525"/>
            <a:ext cx="507775" cy="425043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8" name="直線單箭頭接點 477"/>
          <p:cNvCxnSpPr/>
          <p:nvPr/>
        </p:nvCxnSpPr>
        <p:spPr>
          <a:xfrm>
            <a:off x="4491051" y="5622475"/>
            <a:ext cx="0" cy="315722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0" name="直線單箭頭接點 479"/>
          <p:cNvCxnSpPr/>
          <p:nvPr/>
        </p:nvCxnSpPr>
        <p:spPr>
          <a:xfrm rot="10800000" flipH="1" flipV="1">
            <a:off x="11412635" y="1067471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2" name="直線單箭頭接點 481"/>
          <p:cNvCxnSpPr/>
          <p:nvPr/>
        </p:nvCxnSpPr>
        <p:spPr>
          <a:xfrm rot="10800000" flipH="1" flipV="1">
            <a:off x="10117161" y="1067471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3" name="直線單箭頭接點 482"/>
          <p:cNvCxnSpPr/>
          <p:nvPr/>
        </p:nvCxnSpPr>
        <p:spPr>
          <a:xfrm rot="10800000" flipH="1" flipV="1">
            <a:off x="8840364" y="1071336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2" name="直線單箭頭接點 501"/>
          <p:cNvCxnSpPr/>
          <p:nvPr/>
        </p:nvCxnSpPr>
        <p:spPr>
          <a:xfrm flipH="1" flipV="1">
            <a:off x="1750189" y="9402551"/>
            <a:ext cx="26163" cy="39212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8" name="直線單箭頭接點 517"/>
          <p:cNvCxnSpPr/>
          <p:nvPr/>
        </p:nvCxnSpPr>
        <p:spPr>
          <a:xfrm>
            <a:off x="13142446" y="7803970"/>
            <a:ext cx="57984" cy="636787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3" name="直線單箭頭接點 522"/>
          <p:cNvCxnSpPr/>
          <p:nvPr/>
        </p:nvCxnSpPr>
        <p:spPr>
          <a:xfrm rot="10800000" flipV="1">
            <a:off x="776488" y="8711821"/>
            <a:ext cx="3714563" cy="3861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6" name="直線單箭頭接點 525"/>
          <p:cNvCxnSpPr/>
          <p:nvPr/>
        </p:nvCxnSpPr>
        <p:spPr>
          <a:xfrm>
            <a:off x="796756" y="8702849"/>
            <a:ext cx="55170" cy="64230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0" name="直線單箭頭接點 529"/>
          <p:cNvCxnSpPr/>
          <p:nvPr/>
        </p:nvCxnSpPr>
        <p:spPr>
          <a:xfrm flipH="1">
            <a:off x="4746922" y="8872479"/>
            <a:ext cx="5382" cy="394465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5" name="直線單箭頭接點 534"/>
          <p:cNvCxnSpPr/>
          <p:nvPr/>
        </p:nvCxnSpPr>
        <p:spPr>
          <a:xfrm rot="10800000" flipH="1" flipV="1">
            <a:off x="6955184" y="1067564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6" name="直線單箭頭接點 535"/>
          <p:cNvCxnSpPr/>
          <p:nvPr/>
        </p:nvCxnSpPr>
        <p:spPr>
          <a:xfrm rot="10800000" flipH="1" flipV="1">
            <a:off x="5565514" y="10713634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7" name="直線單箭頭接點 536"/>
          <p:cNvCxnSpPr/>
          <p:nvPr/>
        </p:nvCxnSpPr>
        <p:spPr>
          <a:xfrm rot="10800000" flipH="1" flipV="1">
            <a:off x="6962574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8" name="直線單箭頭接點 537"/>
          <p:cNvCxnSpPr/>
          <p:nvPr/>
        </p:nvCxnSpPr>
        <p:spPr>
          <a:xfrm rot="10800000" flipH="1" flipV="1">
            <a:off x="5590741" y="738173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9" name="直線單箭頭接點 538"/>
          <p:cNvCxnSpPr/>
          <p:nvPr/>
        </p:nvCxnSpPr>
        <p:spPr>
          <a:xfrm>
            <a:off x="3707927" y="7930555"/>
            <a:ext cx="0" cy="643906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8" name="直線單箭頭接點 547"/>
          <p:cNvCxnSpPr/>
          <p:nvPr/>
        </p:nvCxnSpPr>
        <p:spPr>
          <a:xfrm>
            <a:off x="13182735" y="14153120"/>
            <a:ext cx="22897" cy="80620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9" name="直線單箭頭接點 548"/>
          <p:cNvCxnSpPr/>
          <p:nvPr/>
        </p:nvCxnSpPr>
        <p:spPr>
          <a:xfrm>
            <a:off x="3729480" y="14433238"/>
            <a:ext cx="6078933" cy="3392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1" name="直線單箭頭接點 550"/>
          <p:cNvCxnSpPr/>
          <p:nvPr/>
        </p:nvCxnSpPr>
        <p:spPr>
          <a:xfrm>
            <a:off x="6280075" y="14506569"/>
            <a:ext cx="1465307" cy="202355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0" name="群組 9"/>
          <p:cNvGrpSpPr/>
          <p:nvPr/>
        </p:nvGrpSpPr>
        <p:grpSpPr>
          <a:xfrm>
            <a:off x="424135" y="12588375"/>
            <a:ext cx="2993453" cy="3569189"/>
            <a:chOff x="424135" y="12588375"/>
            <a:chExt cx="2993453" cy="3569189"/>
          </a:xfrm>
        </p:grpSpPr>
        <p:pic>
          <p:nvPicPr>
            <p:cNvPr id="161" name="圖片 160"/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652" t="30220" r="3089" b="33190"/>
            <a:stretch/>
          </p:blipFill>
          <p:spPr>
            <a:xfrm>
              <a:off x="424135" y="12588375"/>
              <a:ext cx="2993453" cy="3569189"/>
            </a:xfrm>
            <a:prstGeom prst="rect">
              <a:avLst/>
            </a:prstGeom>
          </p:spPr>
        </p:pic>
        <p:pic>
          <p:nvPicPr>
            <p:cNvPr id="556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639072" y="14766982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58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1076063" y="14759455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59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1553110" y="1474903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0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2048217" y="14749504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1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2185634" y="12804489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2" name="圖片 302" descr="圖片 30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95352" y="12913857"/>
              <a:ext cx="613162" cy="199505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3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3002296" y="14742687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564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2887021" y="174080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5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648720" y="17389147"/>
            <a:ext cx="274833" cy="4396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" name="群組 21"/>
          <p:cNvGrpSpPr/>
          <p:nvPr/>
        </p:nvGrpSpPr>
        <p:grpSpPr>
          <a:xfrm rot="10800000">
            <a:off x="7495573" y="11897059"/>
            <a:ext cx="247087" cy="2020811"/>
            <a:chOff x="7495574" y="11897060"/>
            <a:chExt cx="297371" cy="2020811"/>
          </a:xfrm>
        </p:grpSpPr>
        <p:pic>
          <p:nvPicPr>
            <p:cNvPr id="55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518112" y="1189706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8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495574" y="12674265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9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515424" y="13478208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570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3703028" y="165058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1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792184" y="16487127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3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9917643" y="1350760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9656495" y="13506095"/>
            <a:ext cx="274833" cy="4396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" name="群組 20"/>
          <p:cNvGrpSpPr/>
          <p:nvPr/>
        </p:nvGrpSpPr>
        <p:grpSpPr>
          <a:xfrm>
            <a:off x="7499958" y="8652450"/>
            <a:ext cx="274833" cy="2007696"/>
            <a:chOff x="7477098" y="8601563"/>
            <a:chExt cx="313159" cy="2096683"/>
          </a:xfrm>
        </p:grpSpPr>
        <p:pic>
          <p:nvPicPr>
            <p:cNvPr id="56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77098" y="1025858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4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515424" y="860156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5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95574" y="942108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625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483682" y="1346533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6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483682" y="1264534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7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502839" y="1188309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8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465768" y="10283838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9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465768" y="944535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0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446821" y="858843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518952" y="6965319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518456" y="6142433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3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465768" y="5023631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圖片 6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85" t="78062" r="18063" b="16912"/>
          <a:stretch/>
        </p:blipFill>
        <p:spPr>
          <a:xfrm>
            <a:off x="401002" y="2716031"/>
            <a:ext cx="1295401" cy="1149003"/>
          </a:xfrm>
          <a:prstGeom prst="rect">
            <a:avLst/>
          </a:prstGeom>
        </p:spPr>
      </p:pic>
      <p:pic>
        <p:nvPicPr>
          <p:cNvPr id="643" name="圖片 302" descr="圖片 30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135" y="2772036"/>
            <a:ext cx="1249687" cy="40661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矩形 2"/>
          <p:cNvSpPr/>
          <p:nvPr/>
        </p:nvSpPr>
        <p:spPr>
          <a:xfrm>
            <a:off x="2667911" y="10742841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1" name="矩形 520"/>
          <p:cNvSpPr/>
          <p:nvPr/>
        </p:nvSpPr>
        <p:spPr>
          <a:xfrm>
            <a:off x="1829786" y="10741999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2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2" name="矩形 521"/>
          <p:cNvSpPr/>
          <p:nvPr/>
        </p:nvSpPr>
        <p:spPr>
          <a:xfrm>
            <a:off x="992230" y="10742720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3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4" name="文字方塊 523"/>
          <p:cNvSpPr txBox="1"/>
          <p:nvPr/>
        </p:nvSpPr>
        <p:spPr>
          <a:xfrm>
            <a:off x="19669975" y="1398914"/>
            <a:ext cx="157991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3200" b="1" dirty="0"/>
              <a:t>(</a:t>
            </a:r>
            <a:r>
              <a:rPr lang="zh-TW" altLang="en-US" sz="3200" b="1" dirty="0"/>
              <a:t>北安</a:t>
            </a:r>
            <a:r>
              <a:rPr kumimoji="0" lang="zh-TW" altLang="en-US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路</a:t>
            </a:r>
            <a:r>
              <a:rPr kumimoji="0" lang="en-US" altLang="zh-TW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)</a:t>
            </a:r>
            <a:endParaRPr kumimoji="0" lang="zh-TW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25" name="矩形 524"/>
          <p:cNvSpPr/>
          <p:nvPr/>
        </p:nvSpPr>
        <p:spPr>
          <a:xfrm>
            <a:off x="22356478" y="13307677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7" name="矩形 526"/>
          <p:cNvSpPr/>
          <p:nvPr/>
        </p:nvSpPr>
        <p:spPr>
          <a:xfrm>
            <a:off x="22346999" y="12410332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8" name="矩形 527"/>
          <p:cNvSpPr/>
          <p:nvPr/>
        </p:nvSpPr>
        <p:spPr>
          <a:xfrm>
            <a:off x="22345733" y="11666230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9" name="矩形 528"/>
          <p:cNvSpPr/>
          <p:nvPr/>
        </p:nvSpPr>
        <p:spPr>
          <a:xfrm>
            <a:off x="22308905" y="10029853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1" name="矩形 530"/>
          <p:cNvSpPr/>
          <p:nvPr/>
        </p:nvSpPr>
        <p:spPr>
          <a:xfrm>
            <a:off x="22289901" y="9132508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2" name="矩形 531"/>
          <p:cNvSpPr/>
          <p:nvPr/>
        </p:nvSpPr>
        <p:spPr>
          <a:xfrm>
            <a:off x="22288635" y="8388406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3" name="矩形 532"/>
          <p:cNvSpPr/>
          <p:nvPr/>
        </p:nvSpPr>
        <p:spPr>
          <a:xfrm>
            <a:off x="22308905" y="6757348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4" name="矩形 533"/>
          <p:cNvSpPr/>
          <p:nvPr/>
        </p:nvSpPr>
        <p:spPr>
          <a:xfrm>
            <a:off x="22289901" y="5860003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40" name="矩形 539"/>
          <p:cNvSpPr/>
          <p:nvPr/>
        </p:nvSpPr>
        <p:spPr>
          <a:xfrm>
            <a:off x="22288635" y="5115901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3898050" y="5041066"/>
            <a:ext cx="86177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細明體" panose="02020509000000000000" pitchFamily="49" charset="-120"/>
                <a:ea typeface="細明體" panose="02020509000000000000" pitchFamily="49" charset="-120"/>
                <a:sym typeface="Calibri"/>
              </a:rPr>
              <a:t>校史室</a:t>
            </a:r>
          </a:p>
        </p:txBody>
      </p:sp>
      <p:pic>
        <p:nvPicPr>
          <p:cNvPr id="479" name="圖片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2626" y="2757644"/>
            <a:ext cx="844742" cy="86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4" name="圖片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1386" y="13903298"/>
            <a:ext cx="828010" cy="77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7" name="直線單箭頭接點 586"/>
          <p:cNvCxnSpPr/>
          <p:nvPr/>
        </p:nvCxnSpPr>
        <p:spPr>
          <a:xfrm flipV="1">
            <a:off x="9628389" y="12216363"/>
            <a:ext cx="5076443" cy="495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9" name="直線單箭頭接點 598"/>
          <p:cNvCxnSpPr/>
          <p:nvPr/>
        </p:nvCxnSpPr>
        <p:spPr>
          <a:xfrm>
            <a:off x="13183922" y="14856197"/>
            <a:ext cx="329676" cy="49408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1" name="直線單箭頭接點 600"/>
          <p:cNvCxnSpPr/>
          <p:nvPr/>
        </p:nvCxnSpPr>
        <p:spPr>
          <a:xfrm flipV="1">
            <a:off x="17819618" y="12971905"/>
            <a:ext cx="1432949" cy="317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3" name="直線單箭頭接點 602"/>
          <p:cNvCxnSpPr/>
          <p:nvPr/>
        </p:nvCxnSpPr>
        <p:spPr>
          <a:xfrm>
            <a:off x="5286811" y="6482051"/>
            <a:ext cx="2692819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4" name="直線單箭頭接點 603"/>
          <p:cNvCxnSpPr/>
          <p:nvPr/>
        </p:nvCxnSpPr>
        <p:spPr>
          <a:xfrm>
            <a:off x="9774267" y="6475822"/>
            <a:ext cx="2806241" cy="1502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5" name="直線單箭頭接點 604"/>
          <p:cNvCxnSpPr/>
          <p:nvPr/>
        </p:nvCxnSpPr>
        <p:spPr>
          <a:xfrm flipH="1">
            <a:off x="13992521" y="6452222"/>
            <a:ext cx="8286353" cy="5142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7" name="直線單箭頭接點 606"/>
          <p:cNvCxnSpPr/>
          <p:nvPr/>
        </p:nvCxnSpPr>
        <p:spPr>
          <a:xfrm flipH="1">
            <a:off x="8008661" y="6448233"/>
            <a:ext cx="1388752" cy="3766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8" name="直線單箭頭接點 607"/>
          <p:cNvCxnSpPr/>
          <p:nvPr/>
        </p:nvCxnSpPr>
        <p:spPr>
          <a:xfrm flipH="1">
            <a:off x="8009238" y="5603237"/>
            <a:ext cx="8113145" cy="2209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09" name="圖片 282" descr="圖片 28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966012" y="5782394"/>
            <a:ext cx="654379" cy="650193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610" name="直線單箭頭接點 609"/>
          <p:cNvCxnSpPr/>
          <p:nvPr/>
        </p:nvCxnSpPr>
        <p:spPr>
          <a:xfrm>
            <a:off x="8393605" y="13021459"/>
            <a:ext cx="6312995" cy="874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1" name="直線單箭頭接點 610"/>
          <p:cNvCxnSpPr/>
          <p:nvPr/>
        </p:nvCxnSpPr>
        <p:spPr>
          <a:xfrm>
            <a:off x="10907486" y="9753600"/>
            <a:ext cx="3748314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616" name="群組 615"/>
          <p:cNvGrpSpPr/>
          <p:nvPr/>
        </p:nvGrpSpPr>
        <p:grpSpPr>
          <a:xfrm>
            <a:off x="7527461" y="5154044"/>
            <a:ext cx="274833" cy="2007696"/>
            <a:chOff x="7477098" y="8601563"/>
            <a:chExt cx="313159" cy="2096683"/>
          </a:xfrm>
        </p:grpSpPr>
        <p:pic>
          <p:nvPicPr>
            <p:cNvPr id="61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77098" y="1025858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18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515424" y="860156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19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95574" y="942108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cxnSp>
        <p:nvCxnSpPr>
          <p:cNvPr id="653" name="直線單箭頭接點 652"/>
          <p:cNvCxnSpPr/>
          <p:nvPr/>
        </p:nvCxnSpPr>
        <p:spPr>
          <a:xfrm rot="10800000" flipV="1">
            <a:off x="14052415" y="14059780"/>
            <a:ext cx="0" cy="87442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54" name="直線單箭頭接點 653"/>
          <p:cNvCxnSpPr/>
          <p:nvPr/>
        </p:nvCxnSpPr>
        <p:spPr>
          <a:xfrm flipH="1">
            <a:off x="18720642" y="14131113"/>
            <a:ext cx="674661" cy="57462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7" name="圖片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7687" y="259019"/>
            <a:ext cx="1057275" cy="1057275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8740646" y="302585"/>
            <a:ext cx="2775758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sz="2800" b="1" dirty="0">
                <a:sym typeface="Microsoft JhengHei"/>
              </a:rPr>
              <a:t>大直高中校園</a:t>
            </a:r>
            <a:endParaRPr lang="en-US" altLang="zh-TW" sz="2800" b="1" dirty="0">
              <a:sym typeface="Microsoft JhengHei"/>
            </a:endParaRPr>
          </a:p>
          <a:p>
            <a:r>
              <a:rPr lang="zh-TW" altLang="en-US" sz="2800" b="1" dirty="0">
                <a:sym typeface="Microsoft JhengHei"/>
              </a:rPr>
              <a:t>防災專網</a:t>
            </a:r>
            <a:r>
              <a:rPr lang="en-US" altLang="zh-TW" sz="2800" b="1" dirty="0">
                <a:sym typeface="Microsoft JhengHei"/>
              </a:rPr>
              <a:t>QR code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453" name="直線單箭頭接點 452"/>
          <p:cNvCxnSpPr/>
          <p:nvPr/>
        </p:nvCxnSpPr>
        <p:spPr>
          <a:xfrm flipH="1">
            <a:off x="6847201" y="12231206"/>
            <a:ext cx="9085" cy="57328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8" name="直線單箭頭接點 457"/>
          <p:cNvCxnSpPr/>
          <p:nvPr/>
        </p:nvCxnSpPr>
        <p:spPr>
          <a:xfrm rot="10800000" flipV="1">
            <a:off x="2190861" y="12502027"/>
            <a:ext cx="3357684" cy="1526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2" name="直線單箭頭接點 461"/>
          <p:cNvCxnSpPr/>
          <p:nvPr/>
        </p:nvCxnSpPr>
        <p:spPr>
          <a:xfrm rot="10800000" flipH="1" flipV="1">
            <a:off x="5561818" y="12058727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0" name="直線單箭頭接點 499"/>
          <p:cNvCxnSpPr/>
          <p:nvPr/>
        </p:nvCxnSpPr>
        <p:spPr>
          <a:xfrm flipH="1">
            <a:off x="2132269" y="12469771"/>
            <a:ext cx="2979" cy="178255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5" name="直線單箭頭接點 504"/>
          <p:cNvCxnSpPr/>
          <p:nvPr/>
        </p:nvCxnSpPr>
        <p:spPr>
          <a:xfrm flipV="1">
            <a:off x="4755729" y="12766421"/>
            <a:ext cx="3048692" cy="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7" name="直線單箭頭接點 546"/>
          <p:cNvCxnSpPr>
            <a:stCxn id="161" idx="3"/>
          </p:cNvCxnSpPr>
          <p:nvPr/>
        </p:nvCxnSpPr>
        <p:spPr>
          <a:xfrm>
            <a:off x="3417588" y="14372970"/>
            <a:ext cx="297640" cy="82363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591" name="圖片 299" descr="圖片 299"/>
          <p:cNvPicPr>
            <a:picLocks noChangeAspect="1"/>
          </p:cNvPicPr>
          <p:nvPr/>
        </p:nvPicPr>
        <p:blipFill>
          <a:blip r:embed="rId15"/>
          <a:srcRect l="14538" t="18182" r="28263" b="17045"/>
          <a:stretch>
            <a:fillRect/>
          </a:stretch>
        </p:blipFill>
        <p:spPr>
          <a:xfrm rot="10800000">
            <a:off x="6860520" y="17203177"/>
            <a:ext cx="782992" cy="851239"/>
          </a:xfrm>
          <a:prstGeom prst="rect">
            <a:avLst/>
          </a:prstGeom>
          <a:ln w="12700">
            <a:miter lim="400000"/>
          </a:ln>
        </p:spPr>
      </p:pic>
      <p:sp>
        <p:nvSpPr>
          <p:cNvPr id="640" name="文字方塊 54"/>
          <p:cNvSpPr txBox="1">
            <a:spLocks noChangeArrowheads="1"/>
          </p:cNvSpPr>
          <p:nvPr/>
        </p:nvSpPr>
        <p:spPr bwMode="auto">
          <a:xfrm>
            <a:off x="12072704" y="18248313"/>
            <a:ext cx="185971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41" name="表格 6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460949"/>
              </p:ext>
            </p:extLst>
          </p:nvPr>
        </p:nvGraphicFramePr>
        <p:xfrm>
          <a:off x="220637" y="18309294"/>
          <a:ext cx="24574524" cy="3007113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34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2371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58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  <a:sym typeface="Calibri"/>
                        </a:rPr>
                        <a:t>指揮中心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室外避難處所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急救站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滅火器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消防栓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37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/>
                        <a:t>大直派出所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AED</a:t>
                      </a: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371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通訊設備放置點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47" name="圖片 28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635" y="20434446"/>
            <a:ext cx="846489" cy="7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6" name="圖片 299" descr="「指56」救護站標誌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5607693" y="18411025"/>
            <a:ext cx="790377" cy="80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7" name="圖片 302" descr="http://johnwell.com.tw/files/products/20078817732_SD-19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295" y="18468399"/>
            <a:ext cx="1745884" cy="59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8" name="圖片 305" descr="1021室外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9935" y="18389454"/>
            <a:ext cx="770215" cy="78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0" name="irc_mi" descr="http://www.clker.com/cliparts/b/f/3/8/1194984863413596986extincteur_yves_guillou_01.svg.med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9851322" y="18445868"/>
            <a:ext cx="614630" cy="71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1" name="圖片 53" descr="警察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120" y="19443196"/>
            <a:ext cx="882866" cy="73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2" name="圖片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864" y="19451519"/>
            <a:ext cx="903680" cy="724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3" name="圖片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033" y="18376551"/>
            <a:ext cx="861951" cy="80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" name="圖片 440">
            <a:extLst>
              <a:ext uri="{FF2B5EF4-FFF2-40B4-BE49-F238E27FC236}">
                <a16:creationId xmlns:a16="http://schemas.microsoft.com/office/drawing/2014/main" id="{FB0C30E6-8E8F-4D4A-AFC0-E9953C1E314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682918" y="16034803"/>
            <a:ext cx="1152000" cy="1152000"/>
          </a:xfrm>
          <a:prstGeom prst="rect">
            <a:avLst/>
          </a:prstGeom>
        </p:spPr>
      </p:pic>
      <p:pic>
        <p:nvPicPr>
          <p:cNvPr id="460" name="圖片 45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5456999" y="19266137"/>
            <a:ext cx="1220592" cy="1116713"/>
          </a:xfrm>
          <a:prstGeom prst="rect">
            <a:avLst/>
          </a:prstGeom>
        </p:spPr>
      </p:pic>
      <p:pic>
        <p:nvPicPr>
          <p:cNvPr id="465" name="圖片 464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62671" y="19376539"/>
            <a:ext cx="865127" cy="901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圖片 466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1304171" y="20392899"/>
            <a:ext cx="1276337" cy="929854"/>
          </a:xfrm>
          <a:prstGeom prst="rect">
            <a:avLst/>
          </a:prstGeom>
        </p:spPr>
      </p:pic>
      <p:pic>
        <p:nvPicPr>
          <p:cNvPr id="468" name="圖片 467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1871590" y="1841733"/>
            <a:ext cx="972233" cy="708304"/>
          </a:xfrm>
          <a:prstGeom prst="rect">
            <a:avLst/>
          </a:prstGeom>
        </p:spPr>
      </p:pic>
      <p:pic>
        <p:nvPicPr>
          <p:cNvPr id="469" name="圖片 468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86701" y="10006558"/>
            <a:ext cx="671793" cy="69983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81" name="直線單箭頭接點 480"/>
          <p:cNvCxnSpPr/>
          <p:nvPr/>
        </p:nvCxnSpPr>
        <p:spPr>
          <a:xfrm>
            <a:off x="7979630" y="5625671"/>
            <a:ext cx="0" cy="227125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5" name="直線單箭頭接點 484"/>
          <p:cNvCxnSpPr/>
          <p:nvPr/>
        </p:nvCxnSpPr>
        <p:spPr>
          <a:xfrm>
            <a:off x="19228574" y="5733106"/>
            <a:ext cx="32448" cy="21081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3" name="直線單箭頭接點 502"/>
          <p:cNvCxnSpPr/>
          <p:nvPr/>
        </p:nvCxnSpPr>
        <p:spPr>
          <a:xfrm flipV="1">
            <a:off x="23186004" y="7812693"/>
            <a:ext cx="476143" cy="28606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4" name="直線單箭頭接點 503"/>
          <p:cNvCxnSpPr/>
          <p:nvPr/>
        </p:nvCxnSpPr>
        <p:spPr>
          <a:xfrm flipV="1">
            <a:off x="23143842" y="11122392"/>
            <a:ext cx="476143" cy="28606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7" name="直線單箭頭接點 506"/>
          <p:cNvCxnSpPr/>
          <p:nvPr/>
        </p:nvCxnSpPr>
        <p:spPr>
          <a:xfrm>
            <a:off x="19342662" y="8888903"/>
            <a:ext cx="16224" cy="229179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8" name="直線單箭頭接點 507"/>
          <p:cNvCxnSpPr/>
          <p:nvPr/>
        </p:nvCxnSpPr>
        <p:spPr>
          <a:xfrm flipH="1">
            <a:off x="19337679" y="8855123"/>
            <a:ext cx="2890329" cy="1052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4" name="直線單箭頭接點 513"/>
          <p:cNvCxnSpPr/>
          <p:nvPr/>
        </p:nvCxnSpPr>
        <p:spPr>
          <a:xfrm flipH="1">
            <a:off x="19283716" y="9712613"/>
            <a:ext cx="2981987" cy="1177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5" name="直線單箭頭接點 514"/>
          <p:cNvCxnSpPr/>
          <p:nvPr/>
        </p:nvCxnSpPr>
        <p:spPr>
          <a:xfrm>
            <a:off x="12568447" y="6546277"/>
            <a:ext cx="12061" cy="135065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6" name="直線單箭頭接點 515"/>
          <p:cNvCxnSpPr/>
          <p:nvPr/>
        </p:nvCxnSpPr>
        <p:spPr>
          <a:xfrm>
            <a:off x="14810375" y="8898133"/>
            <a:ext cx="16224" cy="229179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9" name="直線單箭頭接點 518"/>
          <p:cNvCxnSpPr/>
          <p:nvPr/>
        </p:nvCxnSpPr>
        <p:spPr>
          <a:xfrm>
            <a:off x="8049636" y="8802148"/>
            <a:ext cx="0" cy="227125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0" name="直線單箭頭接點 519"/>
          <p:cNvCxnSpPr/>
          <p:nvPr/>
        </p:nvCxnSpPr>
        <p:spPr>
          <a:xfrm>
            <a:off x="19355925" y="12144317"/>
            <a:ext cx="42492" cy="192613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1" name="直線單箭頭接點 540"/>
          <p:cNvCxnSpPr/>
          <p:nvPr/>
        </p:nvCxnSpPr>
        <p:spPr>
          <a:xfrm flipH="1">
            <a:off x="19480147" y="12163333"/>
            <a:ext cx="2821755" cy="5590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3" name="直線單箭頭接點 542"/>
          <p:cNvCxnSpPr/>
          <p:nvPr/>
        </p:nvCxnSpPr>
        <p:spPr>
          <a:xfrm flipH="1">
            <a:off x="19480147" y="12975077"/>
            <a:ext cx="2872341" cy="2156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5" name="直線單箭頭接點 544"/>
          <p:cNvCxnSpPr/>
          <p:nvPr/>
        </p:nvCxnSpPr>
        <p:spPr>
          <a:xfrm>
            <a:off x="14796615" y="12125094"/>
            <a:ext cx="29343" cy="194913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6" name="直線單箭頭接點 545"/>
          <p:cNvCxnSpPr/>
          <p:nvPr/>
        </p:nvCxnSpPr>
        <p:spPr>
          <a:xfrm>
            <a:off x="7979630" y="12225738"/>
            <a:ext cx="0" cy="174011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2" name="直線單箭頭接點 551"/>
          <p:cNvCxnSpPr>
            <a:endCxn id="161" idx="3"/>
          </p:cNvCxnSpPr>
          <p:nvPr/>
        </p:nvCxnSpPr>
        <p:spPr>
          <a:xfrm>
            <a:off x="2033564" y="14334689"/>
            <a:ext cx="1384024" cy="3828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6" name="直線單箭頭接點 565"/>
          <p:cNvCxnSpPr/>
          <p:nvPr/>
        </p:nvCxnSpPr>
        <p:spPr>
          <a:xfrm flipH="1">
            <a:off x="3715228" y="7896928"/>
            <a:ext cx="443284" cy="0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86" name="直線單箭頭接點 585"/>
          <p:cNvCxnSpPr/>
          <p:nvPr/>
        </p:nvCxnSpPr>
        <p:spPr>
          <a:xfrm flipH="1">
            <a:off x="3703028" y="11152863"/>
            <a:ext cx="443284" cy="0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2" name="直線單箭頭接點 591"/>
          <p:cNvCxnSpPr/>
          <p:nvPr/>
        </p:nvCxnSpPr>
        <p:spPr>
          <a:xfrm flipV="1">
            <a:off x="815122" y="9345149"/>
            <a:ext cx="2449268" cy="2161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3" name="直線單箭頭接點 592"/>
          <p:cNvCxnSpPr/>
          <p:nvPr/>
        </p:nvCxnSpPr>
        <p:spPr>
          <a:xfrm>
            <a:off x="3267568" y="9338803"/>
            <a:ext cx="409972" cy="2796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7" name="文字方塊 216"/>
          <p:cNvSpPr txBox="1"/>
          <p:nvPr/>
        </p:nvSpPr>
        <p:spPr>
          <a:xfrm>
            <a:off x="24685814" y="7081090"/>
            <a:ext cx="584773" cy="15735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大直橋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18" name="文字方塊 217"/>
          <p:cNvSpPr txBox="1"/>
          <p:nvPr/>
        </p:nvSpPr>
        <p:spPr>
          <a:xfrm>
            <a:off x="18148295" y="17710208"/>
            <a:ext cx="157350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明水路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</a:p>
        </p:txBody>
      </p:sp>
      <p:sp>
        <p:nvSpPr>
          <p:cNvPr id="344" name="文字方塊 343">
            <a:extLst>
              <a:ext uri="{FF2B5EF4-FFF2-40B4-BE49-F238E27FC236}">
                <a16:creationId xmlns:a16="http://schemas.microsoft.com/office/drawing/2014/main" id="{CCC53598-D05C-4701-92C0-828BEF6E5468}"/>
              </a:ext>
            </a:extLst>
          </p:cNvPr>
          <p:cNvSpPr txBox="1"/>
          <p:nvPr/>
        </p:nvSpPr>
        <p:spPr>
          <a:xfrm>
            <a:off x="-60709" y="4967364"/>
            <a:ext cx="584773" cy="19838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北安國中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979585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佈景主題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29521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29521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佈景主題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29521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29521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2335</TotalTime>
  <Words>1146</Words>
  <Application>Microsoft Office PowerPoint</Application>
  <PresentationFormat>自訂</PresentationFormat>
  <Paragraphs>641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細明體</vt:lpstr>
      <vt:lpstr>華康新綜藝體W9(P)</vt:lpstr>
      <vt:lpstr>微軟正黑體</vt:lpstr>
      <vt:lpstr>微軟正黑體</vt:lpstr>
      <vt:lpstr>Arial</vt:lpstr>
      <vt:lpstr>Calibri</vt:lpstr>
      <vt:lpstr>Helvetica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247</cp:revision>
  <cp:lastPrinted>2022-09-19T15:19:32Z</cp:lastPrinted>
  <dcterms:modified xsi:type="dcterms:W3CDTF">2022-10-06T09:37:56Z</dcterms:modified>
</cp:coreProperties>
</file>