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1" r:id="rId36"/>
    <p:sldId id="289" r:id="rId37"/>
    <p:sldId id="290" r:id="rId3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B80D-3E5E-462B-92D9-A7012303D438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45C9-5FA3-42CB-9B7E-311770C8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93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B80D-3E5E-462B-92D9-A7012303D438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45C9-5FA3-42CB-9B7E-311770C8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72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B80D-3E5E-462B-92D9-A7012303D438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45C9-5FA3-42CB-9B7E-311770C8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4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B80D-3E5E-462B-92D9-A7012303D438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45C9-5FA3-42CB-9B7E-311770C8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12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B80D-3E5E-462B-92D9-A7012303D438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45C9-5FA3-42CB-9B7E-311770C8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29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B80D-3E5E-462B-92D9-A7012303D438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45C9-5FA3-42CB-9B7E-311770C8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96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B80D-3E5E-462B-92D9-A7012303D438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45C9-5FA3-42CB-9B7E-311770C8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16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B80D-3E5E-462B-92D9-A7012303D438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45C9-5FA3-42CB-9B7E-311770C8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82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B80D-3E5E-462B-92D9-A7012303D438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45C9-5FA3-42CB-9B7E-311770C8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52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B80D-3E5E-462B-92D9-A7012303D438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45C9-5FA3-42CB-9B7E-311770C8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61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B80D-3E5E-462B-92D9-A7012303D438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45C9-5FA3-42CB-9B7E-311770C8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515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5B80D-3E5E-462B-92D9-A7012303D438}" type="datetimeFigureOut">
              <a:rPr lang="zh-TW" altLang="en-US" smtClean="0"/>
              <a:t>2023/2/21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E45C9-5FA3-42CB-9B7E-311770C8F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10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4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7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43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55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22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58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48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50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29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05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5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77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63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31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5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21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92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75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53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27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85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7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03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34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42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94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64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57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91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29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6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80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6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1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3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35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寬螢幕</PresentationFormat>
  <Paragraphs>0</Paragraphs>
  <Slides>37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2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2023-02-21T01:31:51Z</dcterms:created>
  <dcterms:modified xsi:type="dcterms:W3CDTF">2023-02-21T01:35:44Z</dcterms:modified>
</cp:coreProperties>
</file>