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400" r:id="rId3"/>
    <p:sldId id="364" r:id="rId4"/>
    <p:sldId id="360" r:id="rId5"/>
    <p:sldId id="363" r:id="rId6"/>
    <p:sldId id="334" r:id="rId7"/>
    <p:sldId id="365" r:id="rId8"/>
    <p:sldId id="393" r:id="rId9"/>
    <p:sldId id="394" r:id="rId10"/>
    <p:sldId id="333" r:id="rId11"/>
    <p:sldId id="366" r:id="rId12"/>
    <p:sldId id="335" r:id="rId13"/>
    <p:sldId id="398" r:id="rId14"/>
    <p:sldId id="369" r:id="rId15"/>
    <p:sldId id="370" r:id="rId16"/>
    <p:sldId id="361" r:id="rId17"/>
    <p:sldId id="395" r:id="rId18"/>
    <p:sldId id="396" r:id="rId19"/>
    <p:sldId id="401" r:id="rId20"/>
    <p:sldId id="371" r:id="rId21"/>
    <p:sldId id="368" r:id="rId22"/>
    <p:sldId id="372" r:id="rId23"/>
    <p:sldId id="373" r:id="rId24"/>
    <p:sldId id="367" r:id="rId25"/>
    <p:sldId id="390" r:id="rId26"/>
    <p:sldId id="392" r:id="rId2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383" autoAdjust="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DDC0C-52EA-4BE1-9F55-DBD444D20FEC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8ED33FB6-0A38-49C3-8A60-B19252C7F5D9}">
      <dgm:prSet phldrT="[文字]" custT="1"/>
      <dgm:spPr/>
      <dgm:t>
        <a:bodyPr/>
        <a:lstStyle/>
        <a:p>
          <a:r>
            <a:rPr lang="zh-TW" altLang="en-US" sz="3200" b="1" dirty="0" smtClean="0"/>
            <a:t>什麼是自主學習</a:t>
          </a:r>
          <a:endParaRPr lang="zh-TW" altLang="en-US" sz="3200" b="1" dirty="0"/>
        </a:p>
      </dgm:t>
    </dgm:pt>
    <dgm:pt modelId="{24FEC64B-2110-445F-BA1C-2414C6C3AA77}" type="parTrans" cxnId="{6492A874-D005-4F2D-A70B-62B5CC9B419B}">
      <dgm:prSet/>
      <dgm:spPr/>
      <dgm:t>
        <a:bodyPr/>
        <a:lstStyle/>
        <a:p>
          <a:endParaRPr lang="zh-TW" altLang="en-US"/>
        </a:p>
      </dgm:t>
    </dgm:pt>
    <dgm:pt modelId="{20DCC2AB-F0FE-4E8B-8EBC-2F5630A3B926}" type="sibTrans" cxnId="{6492A874-D005-4F2D-A70B-62B5CC9B419B}">
      <dgm:prSet/>
      <dgm:spPr/>
      <dgm:t>
        <a:bodyPr/>
        <a:lstStyle/>
        <a:p>
          <a:endParaRPr lang="zh-TW" altLang="en-US"/>
        </a:p>
      </dgm:t>
    </dgm:pt>
    <dgm:pt modelId="{B3F85726-FE06-40CA-9897-8DBE1E3C63B3}">
      <dgm:prSet phldrT="[文字]" custT="1"/>
      <dgm:spPr/>
      <dgm:t>
        <a:bodyPr/>
        <a:lstStyle/>
        <a:p>
          <a:r>
            <a:rPr lang="zh-TW" altLang="en-US" sz="3200" b="1" dirty="0" smtClean="0"/>
            <a:t>為什麼要自主學習</a:t>
          </a:r>
          <a:endParaRPr lang="zh-TW" altLang="en-US" sz="3200" b="1" dirty="0"/>
        </a:p>
      </dgm:t>
    </dgm:pt>
    <dgm:pt modelId="{1E7CDD4F-EB68-4BA4-9E21-99B3E27EE1B5}" type="parTrans" cxnId="{A422BA6B-F308-435E-AC6F-D8558B1E5ED6}">
      <dgm:prSet/>
      <dgm:spPr/>
      <dgm:t>
        <a:bodyPr/>
        <a:lstStyle/>
        <a:p>
          <a:endParaRPr lang="zh-TW" altLang="en-US"/>
        </a:p>
      </dgm:t>
    </dgm:pt>
    <dgm:pt modelId="{2179C58A-C009-4866-B68B-74A5EDDE4128}" type="sibTrans" cxnId="{A422BA6B-F308-435E-AC6F-D8558B1E5ED6}">
      <dgm:prSet/>
      <dgm:spPr/>
      <dgm:t>
        <a:bodyPr/>
        <a:lstStyle/>
        <a:p>
          <a:endParaRPr lang="zh-TW" altLang="en-US"/>
        </a:p>
      </dgm:t>
    </dgm:pt>
    <dgm:pt modelId="{F99E4F81-1D5D-4765-808C-FF829BCE6E11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FFFF00"/>
              </a:solidFill>
            </a:rPr>
            <a:t>自主學習的流程和成果</a:t>
          </a:r>
          <a:endParaRPr lang="zh-TW" altLang="en-US" sz="3200" b="1" dirty="0">
            <a:solidFill>
              <a:srgbClr val="FFFF00"/>
            </a:solidFill>
          </a:endParaRPr>
        </a:p>
      </dgm:t>
    </dgm:pt>
    <dgm:pt modelId="{F24A0565-5684-417A-9A50-611BFCE07805}" type="parTrans" cxnId="{879E1914-6C06-4E66-BAE2-30BC1DF77C61}">
      <dgm:prSet/>
      <dgm:spPr/>
      <dgm:t>
        <a:bodyPr/>
        <a:lstStyle/>
        <a:p>
          <a:endParaRPr lang="zh-TW" altLang="en-US"/>
        </a:p>
      </dgm:t>
    </dgm:pt>
    <dgm:pt modelId="{9179C841-3635-4B3D-A001-2F3C525E0B95}" type="sibTrans" cxnId="{879E1914-6C06-4E66-BAE2-30BC1DF77C61}">
      <dgm:prSet/>
      <dgm:spPr/>
      <dgm:t>
        <a:bodyPr/>
        <a:lstStyle/>
        <a:p>
          <a:endParaRPr lang="zh-TW" altLang="en-US"/>
        </a:p>
      </dgm:t>
    </dgm:pt>
    <dgm:pt modelId="{F7C77DF6-C708-4302-8B89-FB9F78EBEA8B}" type="pres">
      <dgm:prSet presAssocID="{6BDDDC0C-52EA-4BE1-9F55-DBD444D20FEC}" presName="compositeShape" presStyleCnt="0">
        <dgm:presLayoutVars>
          <dgm:chMax val="7"/>
          <dgm:dir/>
          <dgm:resizeHandles val="exact"/>
        </dgm:presLayoutVars>
      </dgm:prSet>
      <dgm:spPr/>
    </dgm:pt>
    <dgm:pt modelId="{2A920506-1190-4215-BABD-5D1E77A11D6F}" type="pres">
      <dgm:prSet presAssocID="{6BDDDC0C-52EA-4BE1-9F55-DBD444D20FEC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88DB447B-ED52-4E61-B1C4-B701C9664356}" type="pres">
      <dgm:prSet presAssocID="{6BDDDC0C-52EA-4BE1-9F55-DBD444D20FE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1C098-876B-48E5-B350-0E0B236A4F2B}" type="pres">
      <dgm:prSet presAssocID="{6BDDDC0C-52EA-4BE1-9F55-DBD444D20FEC}" presName="wedge2" presStyleLbl="node1" presStyleIdx="1" presStyleCnt="3" custLinFactNeighborX="2249" custLinFactNeighborY="1840"/>
      <dgm:spPr/>
      <dgm:t>
        <a:bodyPr/>
        <a:lstStyle/>
        <a:p>
          <a:endParaRPr lang="zh-TW" altLang="en-US"/>
        </a:p>
      </dgm:t>
    </dgm:pt>
    <dgm:pt modelId="{FFDA0FA7-82B3-44A4-B550-E1E9E32551D9}" type="pres">
      <dgm:prSet presAssocID="{6BDDDC0C-52EA-4BE1-9F55-DBD444D20FE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39CECB-B6E4-4135-93BF-0A12E0657C91}" type="pres">
      <dgm:prSet presAssocID="{6BDDDC0C-52EA-4BE1-9F55-DBD444D20FEC}" presName="wedge3" presStyleLbl="node1" presStyleIdx="2" presStyleCnt="3" custScaleX="116687" custScaleY="109803"/>
      <dgm:spPr/>
      <dgm:t>
        <a:bodyPr/>
        <a:lstStyle/>
        <a:p>
          <a:endParaRPr lang="zh-TW" altLang="en-US"/>
        </a:p>
      </dgm:t>
    </dgm:pt>
    <dgm:pt modelId="{CFE2D7E4-ADAC-4EE8-95D4-B00525E32A8E}" type="pres">
      <dgm:prSet presAssocID="{6BDDDC0C-52EA-4BE1-9F55-DBD444D20FE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865D7-C8B1-4411-9E2B-E653EE557806}" type="presOf" srcId="{8ED33FB6-0A38-49C3-8A60-B19252C7F5D9}" destId="{2A920506-1190-4215-BABD-5D1E77A11D6F}" srcOrd="0" destOrd="0" presId="urn:microsoft.com/office/officeart/2005/8/layout/chart3"/>
    <dgm:cxn modelId="{5CD7B5D6-B451-4E93-999F-6E48FA18E4BA}" type="presOf" srcId="{F99E4F81-1D5D-4765-808C-FF829BCE6E11}" destId="{CFE2D7E4-ADAC-4EE8-95D4-B00525E32A8E}" srcOrd="1" destOrd="0" presId="urn:microsoft.com/office/officeart/2005/8/layout/chart3"/>
    <dgm:cxn modelId="{A422BA6B-F308-435E-AC6F-D8558B1E5ED6}" srcId="{6BDDDC0C-52EA-4BE1-9F55-DBD444D20FEC}" destId="{B3F85726-FE06-40CA-9897-8DBE1E3C63B3}" srcOrd="1" destOrd="0" parTransId="{1E7CDD4F-EB68-4BA4-9E21-99B3E27EE1B5}" sibTransId="{2179C58A-C009-4866-B68B-74A5EDDE4128}"/>
    <dgm:cxn modelId="{A2206366-6E68-4A79-9CD1-DA8E31B50FDD}" type="presOf" srcId="{F99E4F81-1D5D-4765-808C-FF829BCE6E11}" destId="{F739CECB-B6E4-4135-93BF-0A12E0657C91}" srcOrd="0" destOrd="0" presId="urn:microsoft.com/office/officeart/2005/8/layout/chart3"/>
    <dgm:cxn modelId="{3292BADA-0DD4-4313-899B-F488957A82F6}" type="presOf" srcId="{6BDDDC0C-52EA-4BE1-9F55-DBD444D20FEC}" destId="{F7C77DF6-C708-4302-8B89-FB9F78EBEA8B}" srcOrd="0" destOrd="0" presId="urn:microsoft.com/office/officeart/2005/8/layout/chart3"/>
    <dgm:cxn modelId="{2FEFF1EC-094C-4E82-91CE-73344E4D0B7E}" type="presOf" srcId="{B3F85726-FE06-40CA-9897-8DBE1E3C63B3}" destId="{DFE1C098-876B-48E5-B350-0E0B236A4F2B}" srcOrd="0" destOrd="0" presId="urn:microsoft.com/office/officeart/2005/8/layout/chart3"/>
    <dgm:cxn modelId="{981B6131-757C-4B89-B86C-15A7FC54298B}" type="presOf" srcId="{B3F85726-FE06-40CA-9897-8DBE1E3C63B3}" destId="{FFDA0FA7-82B3-44A4-B550-E1E9E32551D9}" srcOrd="1" destOrd="0" presId="urn:microsoft.com/office/officeart/2005/8/layout/chart3"/>
    <dgm:cxn modelId="{6492A874-D005-4F2D-A70B-62B5CC9B419B}" srcId="{6BDDDC0C-52EA-4BE1-9F55-DBD444D20FEC}" destId="{8ED33FB6-0A38-49C3-8A60-B19252C7F5D9}" srcOrd="0" destOrd="0" parTransId="{24FEC64B-2110-445F-BA1C-2414C6C3AA77}" sibTransId="{20DCC2AB-F0FE-4E8B-8EBC-2F5630A3B926}"/>
    <dgm:cxn modelId="{6A989BF4-4B2E-4806-8360-C099055710C0}" type="presOf" srcId="{8ED33FB6-0A38-49C3-8A60-B19252C7F5D9}" destId="{88DB447B-ED52-4E61-B1C4-B701C9664356}" srcOrd="1" destOrd="0" presId="urn:microsoft.com/office/officeart/2005/8/layout/chart3"/>
    <dgm:cxn modelId="{879E1914-6C06-4E66-BAE2-30BC1DF77C61}" srcId="{6BDDDC0C-52EA-4BE1-9F55-DBD444D20FEC}" destId="{F99E4F81-1D5D-4765-808C-FF829BCE6E11}" srcOrd="2" destOrd="0" parTransId="{F24A0565-5684-417A-9A50-611BFCE07805}" sibTransId="{9179C841-3635-4B3D-A001-2F3C525E0B95}"/>
    <dgm:cxn modelId="{3B4ED164-EF5C-40DE-82E9-F7A9434FF838}" type="presParOf" srcId="{F7C77DF6-C708-4302-8B89-FB9F78EBEA8B}" destId="{2A920506-1190-4215-BABD-5D1E77A11D6F}" srcOrd="0" destOrd="0" presId="urn:microsoft.com/office/officeart/2005/8/layout/chart3"/>
    <dgm:cxn modelId="{70FB504F-ECBF-4290-B284-B0ED3173CF63}" type="presParOf" srcId="{F7C77DF6-C708-4302-8B89-FB9F78EBEA8B}" destId="{88DB447B-ED52-4E61-B1C4-B701C9664356}" srcOrd="1" destOrd="0" presId="urn:microsoft.com/office/officeart/2005/8/layout/chart3"/>
    <dgm:cxn modelId="{E5956ED7-C631-41BD-9F54-313504B03FF9}" type="presParOf" srcId="{F7C77DF6-C708-4302-8B89-FB9F78EBEA8B}" destId="{DFE1C098-876B-48E5-B350-0E0B236A4F2B}" srcOrd="2" destOrd="0" presId="urn:microsoft.com/office/officeart/2005/8/layout/chart3"/>
    <dgm:cxn modelId="{49C81C26-ED01-4425-923C-B4906A05DDDA}" type="presParOf" srcId="{F7C77DF6-C708-4302-8B89-FB9F78EBEA8B}" destId="{FFDA0FA7-82B3-44A4-B550-E1E9E32551D9}" srcOrd="3" destOrd="0" presId="urn:microsoft.com/office/officeart/2005/8/layout/chart3"/>
    <dgm:cxn modelId="{5BC98360-EE78-4156-9080-CEDD0EAB3AFF}" type="presParOf" srcId="{F7C77DF6-C708-4302-8B89-FB9F78EBEA8B}" destId="{F739CECB-B6E4-4135-93BF-0A12E0657C91}" srcOrd="4" destOrd="0" presId="urn:microsoft.com/office/officeart/2005/8/layout/chart3"/>
    <dgm:cxn modelId="{D9BD84DB-E4D0-4C3A-A69C-70E78F252328}" type="presParOf" srcId="{F7C77DF6-C708-4302-8B89-FB9F78EBEA8B}" destId="{CFE2D7E4-ADAC-4EE8-95D4-B00525E32A8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717C0-8DE4-48CC-8684-E0DF9D907543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C486A97-650E-491B-B7F9-BFAFEDBD6725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zh-TW" altLang="en-US" sz="2000" b="1" dirty="0" smtClean="0">
              <a:solidFill>
                <a:schemeClr val="tx1"/>
              </a:solidFill>
            </a:rPr>
            <a:t>由「自發、互動、共好」進而延伸至「自主行動」、「溝通互動」、「社會參與」等三面九項的核心素養。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60526FA1-EA0F-45C5-BC28-D33CAB8BA186}" type="parTrans" cxnId="{1B7DC863-D412-4766-91D7-2223E0A3DEFE}">
      <dgm:prSet/>
      <dgm:spPr/>
      <dgm:t>
        <a:bodyPr/>
        <a:lstStyle/>
        <a:p>
          <a:endParaRPr lang="zh-TW" altLang="en-US"/>
        </a:p>
      </dgm:t>
    </dgm:pt>
    <dgm:pt modelId="{95CE16F8-899D-4296-9E2D-B880528119A8}" type="sibTrans" cxnId="{1B7DC863-D412-4766-91D7-2223E0A3DEFE}">
      <dgm:prSet/>
      <dgm:spPr/>
      <dgm:t>
        <a:bodyPr/>
        <a:lstStyle/>
        <a:p>
          <a:endParaRPr lang="zh-TW" altLang="en-US"/>
        </a:p>
      </dgm:t>
    </dgm:pt>
    <dgm:pt modelId="{35789451-6EF4-40DC-BFFB-3C3B766CABBB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</a:rPr>
            <a:t>提供學生學習的選擇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43A00864-A7F0-41BC-BAE7-2CCB9A39C04C}" type="parTrans" cxnId="{F1E4C7ED-E95E-4C3E-A267-190A085D5982}">
      <dgm:prSet/>
      <dgm:spPr/>
      <dgm:t>
        <a:bodyPr/>
        <a:lstStyle/>
        <a:p>
          <a:endParaRPr lang="zh-TW" altLang="en-US"/>
        </a:p>
      </dgm:t>
    </dgm:pt>
    <dgm:pt modelId="{D4A10A29-43CF-4394-A6CB-B51C2D0D2EAE}" type="sibTrans" cxnId="{F1E4C7ED-E95E-4C3E-A267-190A085D5982}">
      <dgm:prSet/>
      <dgm:spPr/>
      <dgm:t>
        <a:bodyPr/>
        <a:lstStyle/>
        <a:p>
          <a:endParaRPr lang="zh-TW" altLang="en-US"/>
        </a:p>
      </dgm:t>
    </dgm:pt>
    <dgm:pt modelId="{6BFE216F-F27C-4684-9BC5-D55E789A5482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</a:rPr>
            <a:t>自主學習歷程</a:t>
          </a:r>
          <a:endParaRPr lang="en-US" altLang="zh-TW" sz="2000" b="1" dirty="0" smtClean="0">
            <a:solidFill>
              <a:schemeClr val="tx1"/>
            </a:solidFill>
          </a:endParaRPr>
        </a:p>
        <a:p>
          <a:r>
            <a:rPr lang="en-US" altLang="en-US" sz="2000" b="1" dirty="0" smtClean="0">
              <a:solidFill>
                <a:schemeClr val="tx1"/>
              </a:solidFill>
            </a:rPr>
            <a:t>—</a:t>
          </a:r>
          <a:r>
            <a:rPr lang="zh-TW" altLang="en-US" sz="2000" b="1" dirty="0" smtClean="0">
              <a:solidFill>
                <a:schemeClr val="tx1"/>
              </a:solidFill>
            </a:rPr>
            <a:t>過程重於結果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414C5BB9-33D0-4951-A750-6E35218DFD4C}" type="parTrans" cxnId="{B32F90CD-02EF-42EE-A0C1-3944D4C53EF9}">
      <dgm:prSet/>
      <dgm:spPr/>
      <dgm:t>
        <a:bodyPr/>
        <a:lstStyle/>
        <a:p>
          <a:endParaRPr lang="zh-TW" altLang="en-US"/>
        </a:p>
      </dgm:t>
    </dgm:pt>
    <dgm:pt modelId="{D075032E-3311-4F32-AFC0-9F814A23877D}" type="sibTrans" cxnId="{B32F90CD-02EF-42EE-A0C1-3944D4C53EF9}">
      <dgm:prSet/>
      <dgm:spPr/>
      <dgm:t>
        <a:bodyPr/>
        <a:lstStyle/>
        <a:p>
          <a:endParaRPr lang="zh-TW" altLang="en-US"/>
        </a:p>
      </dgm:t>
    </dgm:pt>
    <dgm:pt modelId="{6A9B74D0-D3E3-4B71-B1BC-D1EDE03822D0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</a:rPr>
            <a:t>終身學習的起點與基礎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87F0871E-933E-4F0B-B57E-FBC071BBEC7A}" type="parTrans" cxnId="{BC43A947-AA6F-4A59-9C25-F9B112D11E9C}">
      <dgm:prSet/>
      <dgm:spPr/>
      <dgm:t>
        <a:bodyPr/>
        <a:lstStyle/>
        <a:p>
          <a:endParaRPr lang="zh-TW" altLang="en-US"/>
        </a:p>
      </dgm:t>
    </dgm:pt>
    <dgm:pt modelId="{51C116BE-050E-4921-82E6-6DBC4A9B8B3D}" type="sibTrans" cxnId="{BC43A947-AA6F-4A59-9C25-F9B112D11E9C}">
      <dgm:prSet/>
      <dgm:spPr/>
      <dgm:t>
        <a:bodyPr/>
        <a:lstStyle/>
        <a:p>
          <a:endParaRPr lang="zh-TW" altLang="en-US"/>
        </a:p>
      </dgm:t>
    </dgm:pt>
    <dgm:pt modelId="{ADFD471E-3378-4A77-ABC3-DEFFC3B767AE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2000" b="1" dirty="0" smtClean="0">
              <a:solidFill>
                <a:schemeClr val="tx1"/>
              </a:solidFill>
            </a:rPr>
            <a:t>改變學習的模式（由被動式吸收知識，轉為主動式追求知識）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E9BADE25-7BCE-4254-9085-AFE08182E3A6}" type="parTrans" cxnId="{217D7D1F-D87F-4AC8-8FF4-F99F3456C44F}">
      <dgm:prSet/>
      <dgm:spPr/>
      <dgm:t>
        <a:bodyPr/>
        <a:lstStyle/>
        <a:p>
          <a:endParaRPr lang="zh-TW" altLang="en-US"/>
        </a:p>
      </dgm:t>
    </dgm:pt>
    <dgm:pt modelId="{478F2598-C9A7-4287-86DC-F82CFB59BD01}" type="sibTrans" cxnId="{217D7D1F-D87F-4AC8-8FF4-F99F3456C44F}">
      <dgm:prSet/>
      <dgm:spPr/>
      <dgm:t>
        <a:bodyPr/>
        <a:lstStyle/>
        <a:p>
          <a:endParaRPr lang="zh-TW" altLang="en-US"/>
        </a:p>
      </dgm:t>
    </dgm:pt>
    <dgm:pt modelId="{A9EC5DE4-DAD4-4D90-B6C8-B4F964DAD720}">
      <dgm:prSet/>
      <dgm:spPr/>
      <dgm:t>
        <a:bodyPr/>
        <a:lstStyle/>
        <a:p>
          <a:endParaRPr lang="zh-TW" altLang="en-US"/>
        </a:p>
      </dgm:t>
    </dgm:pt>
    <dgm:pt modelId="{A136C221-D967-4BB6-A24F-9E59AA422B83}" type="parTrans" cxnId="{114F40B4-AC49-4F07-8345-8DD6C69C4DBB}">
      <dgm:prSet/>
      <dgm:spPr/>
      <dgm:t>
        <a:bodyPr/>
        <a:lstStyle/>
        <a:p>
          <a:endParaRPr lang="zh-TW" altLang="en-US"/>
        </a:p>
      </dgm:t>
    </dgm:pt>
    <dgm:pt modelId="{7F1714D5-65FF-4E1F-8A62-F16C2CBDDC82}" type="sibTrans" cxnId="{114F40B4-AC49-4F07-8345-8DD6C69C4DBB}">
      <dgm:prSet/>
      <dgm:spPr/>
      <dgm:t>
        <a:bodyPr/>
        <a:lstStyle/>
        <a:p>
          <a:endParaRPr lang="zh-TW" altLang="en-US"/>
        </a:p>
      </dgm:t>
    </dgm:pt>
    <dgm:pt modelId="{E31C55A0-3AE2-4BBD-94D5-582F43BA860B}" type="pres">
      <dgm:prSet presAssocID="{A9D717C0-8DE4-48CC-8684-E0DF9D9075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882AF9-AE7C-4494-9C7F-7E7BBB92BD5A}" type="pres">
      <dgm:prSet presAssocID="{3C486A97-650E-491B-B7F9-BFAFEDBD6725}" presName="centerShape" presStyleLbl="node0" presStyleIdx="0" presStyleCnt="1" custScaleX="233802" custScaleY="228672" custLinFactNeighborX="257" custLinFactNeighborY="-257"/>
      <dgm:spPr/>
      <dgm:t>
        <a:bodyPr/>
        <a:lstStyle/>
        <a:p>
          <a:endParaRPr lang="zh-TW" altLang="en-US"/>
        </a:p>
      </dgm:t>
    </dgm:pt>
    <dgm:pt modelId="{488665CC-7BBD-40EC-BB1D-F89366CA2C5E}" type="pres">
      <dgm:prSet presAssocID="{43A00864-A7F0-41BC-BAE7-2CCB9A39C04C}" presName="parTrans" presStyleLbl="sibTrans2D1" presStyleIdx="0" presStyleCnt="4" custScaleX="136206"/>
      <dgm:spPr/>
      <dgm:t>
        <a:bodyPr/>
        <a:lstStyle/>
        <a:p>
          <a:endParaRPr lang="zh-TW" altLang="en-US"/>
        </a:p>
      </dgm:t>
    </dgm:pt>
    <dgm:pt modelId="{E763382A-8E1C-4F85-A625-0D85EE48B4AB}" type="pres">
      <dgm:prSet presAssocID="{43A00864-A7F0-41BC-BAE7-2CCB9A39C04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8ED98C30-CDD8-487C-BA2D-6AC27A598632}" type="pres">
      <dgm:prSet presAssocID="{35789451-6EF4-40DC-BFFB-3C3B766CABBB}" presName="node" presStyleLbl="node1" presStyleIdx="0" presStyleCnt="4" custScaleX="126596" custScaleY="131577" custRadScaleRad="139654" custRadScaleInc="1168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87B15-2B19-48D2-8F0F-D9B9AE8CE7EB}" type="pres">
      <dgm:prSet presAssocID="{414C5BB9-33D0-4951-A750-6E35218DFD4C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2CDE7F56-15BE-4CB0-8984-8A47F8093E02}" type="pres">
      <dgm:prSet presAssocID="{414C5BB9-33D0-4951-A750-6E35218DFD4C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FB351398-89E4-4D89-85BC-CB483F1CEC9A}" type="pres">
      <dgm:prSet presAssocID="{6BFE216F-F27C-4684-9BC5-D55E789A5482}" presName="node" presStyleLbl="node1" presStyleIdx="1" presStyleCnt="4" custScaleX="152132" custScaleY="151097" custRadScaleRad="153054" custRadScaleInc="843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6183D0-9089-4397-A2FB-14C732B44A7F}" type="pres">
      <dgm:prSet presAssocID="{87F0871E-933E-4F0B-B57E-FBC071BBEC7A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440D1E39-C60C-466F-BD82-79E01D133C39}" type="pres">
      <dgm:prSet presAssocID="{87F0871E-933E-4F0B-B57E-FBC071BBEC7A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77674932-1D88-490D-96AF-751CEE46A174}" type="pres">
      <dgm:prSet presAssocID="{6A9B74D0-D3E3-4B71-B1BC-D1EDE03822D0}" presName="node" presStyleLbl="node1" presStyleIdx="2" presStyleCnt="4" custScaleX="112025" custScaleY="117280" custRadScaleRad="140809" custRadScaleInc="111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1FE15A-BA26-419D-8A67-F7035BBADDC1}" type="pres">
      <dgm:prSet presAssocID="{E9BADE25-7BCE-4254-9085-AFE08182E3A6}" presName="parTrans" presStyleLbl="sibTrans2D1" presStyleIdx="3" presStyleCnt="4" custScaleX="140429"/>
      <dgm:spPr/>
      <dgm:t>
        <a:bodyPr/>
        <a:lstStyle/>
        <a:p>
          <a:endParaRPr lang="zh-TW" altLang="en-US"/>
        </a:p>
      </dgm:t>
    </dgm:pt>
    <dgm:pt modelId="{4BBFFF50-E2F0-44B6-B70D-DC02D69D57B5}" type="pres">
      <dgm:prSet presAssocID="{E9BADE25-7BCE-4254-9085-AFE08182E3A6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A3798428-9B5D-4E5E-9AC2-6448A663C54C}" type="pres">
      <dgm:prSet presAssocID="{ADFD471E-3378-4A77-ABC3-DEFFC3B767AE}" presName="node" presStyleLbl="node1" presStyleIdx="3" presStyleCnt="4" custScaleX="179548" custScaleY="167756" custRadScaleRad="154192" custRadScaleInc="70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D03AF8-C8F9-44F6-B252-C3E94FA7CA04}" type="presOf" srcId="{6A9B74D0-D3E3-4B71-B1BC-D1EDE03822D0}" destId="{77674932-1D88-490D-96AF-751CEE46A174}" srcOrd="0" destOrd="0" presId="urn:microsoft.com/office/officeart/2005/8/layout/radial5"/>
    <dgm:cxn modelId="{B32F90CD-02EF-42EE-A0C1-3944D4C53EF9}" srcId="{3C486A97-650E-491B-B7F9-BFAFEDBD6725}" destId="{6BFE216F-F27C-4684-9BC5-D55E789A5482}" srcOrd="1" destOrd="0" parTransId="{414C5BB9-33D0-4951-A750-6E35218DFD4C}" sibTransId="{D075032E-3311-4F32-AFC0-9F814A23877D}"/>
    <dgm:cxn modelId="{BC43A947-AA6F-4A59-9C25-F9B112D11E9C}" srcId="{3C486A97-650E-491B-B7F9-BFAFEDBD6725}" destId="{6A9B74D0-D3E3-4B71-B1BC-D1EDE03822D0}" srcOrd="2" destOrd="0" parTransId="{87F0871E-933E-4F0B-B57E-FBC071BBEC7A}" sibTransId="{51C116BE-050E-4921-82E6-6DBC4A9B8B3D}"/>
    <dgm:cxn modelId="{EACC7FF2-49B2-4384-9170-3721D3B90BAC}" type="presOf" srcId="{A9D717C0-8DE4-48CC-8684-E0DF9D907543}" destId="{E31C55A0-3AE2-4BBD-94D5-582F43BA860B}" srcOrd="0" destOrd="0" presId="urn:microsoft.com/office/officeart/2005/8/layout/radial5"/>
    <dgm:cxn modelId="{8CA55857-ED54-4F77-96BA-E3C135763862}" type="presOf" srcId="{87F0871E-933E-4F0B-B57E-FBC071BBEC7A}" destId="{440D1E39-C60C-466F-BD82-79E01D133C39}" srcOrd="1" destOrd="0" presId="urn:microsoft.com/office/officeart/2005/8/layout/radial5"/>
    <dgm:cxn modelId="{F1E4C7ED-E95E-4C3E-A267-190A085D5982}" srcId="{3C486A97-650E-491B-B7F9-BFAFEDBD6725}" destId="{35789451-6EF4-40DC-BFFB-3C3B766CABBB}" srcOrd="0" destOrd="0" parTransId="{43A00864-A7F0-41BC-BAE7-2CCB9A39C04C}" sibTransId="{D4A10A29-43CF-4394-A6CB-B51C2D0D2EAE}"/>
    <dgm:cxn modelId="{28B27790-9330-4DEC-8C0C-5128CB8344FC}" type="presOf" srcId="{E9BADE25-7BCE-4254-9085-AFE08182E3A6}" destId="{291FE15A-BA26-419D-8A67-F7035BBADDC1}" srcOrd="0" destOrd="0" presId="urn:microsoft.com/office/officeart/2005/8/layout/radial5"/>
    <dgm:cxn modelId="{A2D3B003-CB27-400D-BBA0-26CE4039B1FF}" type="presOf" srcId="{414C5BB9-33D0-4951-A750-6E35218DFD4C}" destId="{F1E87B15-2B19-48D2-8F0F-D9B9AE8CE7EB}" srcOrd="0" destOrd="0" presId="urn:microsoft.com/office/officeart/2005/8/layout/radial5"/>
    <dgm:cxn modelId="{077E44F6-29EB-43A0-B0F3-6F3D54246B98}" type="presOf" srcId="{35789451-6EF4-40DC-BFFB-3C3B766CABBB}" destId="{8ED98C30-CDD8-487C-BA2D-6AC27A598632}" srcOrd="0" destOrd="0" presId="urn:microsoft.com/office/officeart/2005/8/layout/radial5"/>
    <dgm:cxn modelId="{114F40B4-AC49-4F07-8345-8DD6C69C4DBB}" srcId="{A9D717C0-8DE4-48CC-8684-E0DF9D907543}" destId="{A9EC5DE4-DAD4-4D90-B6C8-B4F964DAD720}" srcOrd="1" destOrd="0" parTransId="{A136C221-D967-4BB6-A24F-9E59AA422B83}" sibTransId="{7F1714D5-65FF-4E1F-8A62-F16C2CBDDC82}"/>
    <dgm:cxn modelId="{33BE4E5F-F819-4153-AD60-C9B5096B0EDD}" type="presOf" srcId="{3C486A97-650E-491B-B7F9-BFAFEDBD6725}" destId="{4B882AF9-AE7C-4494-9C7F-7E7BBB92BD5A}" srcOrd="0" destOrd="0" presId="urn:microsoft.com/office/officeart/2005/8/layout/radial5"/>
    <dgm:cxn modelId="{217D7D1F-D87F-4AC8-8FF4-F99F3456C44F}" srcId="{3C486A97-650E-491B-B7F9-BFAFEDBD6725}" destId="{ADFD471E-3378-4A77-ABC3-DEFFC3B767AE}" srcOrd="3" destOrd="0" parTransId="{E9BADE25-7BCE-4254-9085-AFE08182E3A6}" sibTransId="{478F2598-C9A7-4287-86DC-F82CFB59BD01}"/>
    <dgm:cxn modelId="{1B7DC863-D412-4766-91D7-2223E0A3DEFE}" srcId="{A9D717C0-8DE4-48CC-8684-E0DF9D907543}" destId="{3C486A97-650E-491B-B7F9-BFAFEDBD6725}" srcOrd="0" destOrd="0" parTransId="{60526FA1-EA0F-45C5-BC28-D33CAB8BA186}" sibTransId="{95CE16F8-899D-4296-9E2D-B880528119A8}"/>
    <dgm:cxn modelId="{26E2A1E0-232B-46FF-87BF-BB0F17111FCD}" type="presOf" srcId="{43A00864-A7F0-41BC-BAE7-2CCB9A39C04C}" destId="{488665CC-7BBD-40EC-BB1D-F89366CA2C5E}" srcOrd="0" destOrd="0" presId="urn:microsoft.com/office/officeart/2005/8/layout/radial5"/>
    <dgm:cxn modelId="{0DE529B8-7332-4958-AA75-4476034A7E2B}" type="presOf" srcId="{6BFE216F-F27C-4684-9BC5-D55E789A5482}" destId="{FB351398-89E4-4D89-85BC-CB483F1CEC9A}" srcOrd="0" destOrd="0" presId="urn:microsoft.com/office/officeart/2005/8/layout/radial5"/>
    <dgm:cxn modelId="{E541B955-A6F6-493E-A1A8-693B00C14F72}" type="presOf" srcId="{414C5BB9-33D0-4951-A750-6E35218DFD4C}" destId="{2CDE7F56-15BE-4CB0-8984-8A47F8093E02}" srcOrd="1" destOrd="0" presId="urn:microsoft.com/office/officeart/2005/8/layout/radial5"/>
    <dgm:cxn modelId="{C0A48870-3442-4ED3-A0E8-F62203151046}" type="presOf" srcId="{87F0871E-933E-4F0B-B57E-FBC071BBEC7A}" destId="{B26183D0-9089-4397-A2FB-14C732B44A7F}" srcOrd="0" destOrd="0" presId="urn:microsoft.com/office/officeart/2005/8/layout/radial5"/>
    <dgm:cxn modelId="{99C88BE1-D24B-418C-91BD-D73A44D14F2C}" type="presOf" srcId="{43A00864-A7F0-41BC-BAE7-2CCB9A39C04C}" destId="{E763382A-8E1C-4F85-A625-0D85EE48B4AB}" srcOrd="1" destOrd="0" presId="urn:microsoft.com/office/officeart/2005/8/layout/radial5"/>
    <dgm:cxn modelId="{6464CDE4-2F66-4E4A-8A97-4B80143077D3}" type="presOf" srcId="{ADFD471E-3378-4A77-ABC3-DEFFC3B767AE}" destId="{A3798428-9B5D-4E5E-9AC2-6448A663C54C}" srcOrd="0" destOrd="0" presId="urn:microsoft.com/office/officeart/2005/8/layout/radial5"/>
    <dgm:cxn modelId="{7A5357D2-FA46-4F8C-B981-54E6DC4F9BF3}" type="presOf" srcId="{E9BADE25-7BCE-4254-9085-AFE08182E3A6}" destId="{4BBFFF50-E2F0-44B6-B70D-DC02D69D57B5}" srcOrd="1" destOrd="0" presId="urn:microsoft.com/office/officeart/2005/8/layout/radial5"/>
    <dgm:cxn modelId="{56CF1AE7-D400-4CF6-8757-D8523FD1FAAD}" type="presParOf" srcId="{E31C55A0-3AE2-4BBD-94D5-582F43BA860B}" destId="{4B882AF9-AE7C-4494-9C7F-7E7BBB92BD5A}" srcOrd="0" destOrd="0" presId="urn:microsoft.com/office/officeart/2005/8/layout/radial5"/>
    <dgm:cxn modelId="{20D21D1C-16FA-4122-BAD6-798029BDFEF9}" type="presParOf" srcId="{E31C55A0-3AE2-4BBD-94D5-582F43BA860B}" destId="{488665CC-7BBD-40EC-BB1D-F89366CA2C5E}" srcOrd="1" destOrd="0" presId="urn:microsoft.com/office/officeart/2005/8/layout/radial5"/>
    <dgm:cxn modelId="{7384EC4D-EE3C-4E85-8528-9158BB2EDF1B}" type="presParOf" srcId="{488665CC-7BBD-40EC-BB1D-F89366CA2C5E}" destId="{E763382A-8E1C-4F85-A625-0D85EE48B4AB}" srcOrd="0" destOrd="0" presId="urn:microsoft.com/office/officeart/2005/8/layout/radial5"/>
    <dgm:cxn modelId="{DDC28863-4EEB-4CEF-A7B1-200C28615245}" type="presParOf" srcId="{E31C55A0-3AE2-4BBD-94D5-582F43BA860B}" destId="{8ED98C30-CDD8-487C-BA2D-6AC27A598632}" srcOrd="2" destOrd="0" presId="urn:microsoft.com/office/officeart/2005/8/layout/radial5"/>
    <dgm:cxn modelId="{784E5730-0C1A-48C7-9E68-B20EF57C1449}" type="presParOf" srcId="{E31C55A0-3AE2-4BBD-94D5-582F43BA860B}" destId="{F1E87B15-2B19-48D2-8F0F-D9B9AE8CE7EB}" srcOrd="3" destOrd="0" presId="urn:microsoft.com/office/officeart/2005/8/layout/radial5"/>
    <dgm:cxn modelId="{5576CAD7-1D43-409C-978E-711FD314EA9D}" type="presParOf" srcId="{F1E87B15-2B19-48D2-8F0F-D9B9AE8CE7EB}" destId="{2CDE7F56-15BE-4CB0-8984-8A47F8093E02}" srcOrd="0" destOrd="0" presId="urn:microsoft.com/office/officeart/2005/8/layout/radial5"/>
    <dgm:cxn modelId="{59F35D0A-1FF5-473C-AA63-2EAC89476A41}" type="presParOf" srcId="{E31C55A0-3AE2-4BBD-94D5-582F43BA860B}" destId="{FB351398-89E4-4D89-85BC-CB483F1CEC9A}" srcOrd="4" destOrd="0" presId="urn:microsoft.com/office/officeart/2005/8/layout/radial5"/>
    <dgm:cxn modelId="{423178D9-3FEC-4F6E-94F3-E86F7E7BE17A}" type="presParOf" srcId="{E31C55A0-3AE2-4BBD-94D5-582F43BA860B}" destId="{B26183D0-9089-4397-A2FB-14C732B44A7F}" srcOrd="5" destOrd="0" presId="urn:microsoft.com/office/officeart/2005/8/layout/radial5"/>
    <dgm:cxn modelId="{358037F0-0763-4120-80CA-E9D7A0F8EEFD}" type="presParOf" srcId="{B26183D0-9089-4397-A2FB-14C732B44A7F}" destId="{440D1E39-C60C-466F-BD82-79E01D133C39}" srcOrd="0" destOrd="0" presId="urn:microsoft.com/office/officeart/2005/8/layout/radial5"/>
    <dgm:cxn modelId="{4B5BA037-7A8B-487C-8FBA-9B196A2FC5FE}" type="presParOf" srcId="{E31C55A0-3AE2-4BBD-94D5-582F43BA860B}" destId="{77674932-1D88-490D-96AF-751CEE46A174}" srcOrd="6" destOrd="0" presId="urn:microsoft.com/office/officeart/2005/8/layout/radial5"/>
    <dgm:cxn modelId="{66F0356F-C763-4241-9BBB-01068CB95694}" type="presParOf" srcId="{E31C55A0-3AE2-4BBD-94D5-582F43BA860B}" destId="{291FE15A-BA26-419D-8A67-F7035BBADDC1}" srcOrd="7" destOrd="0" presId="urn:microsoft.com/office/officeart/2005/8/layout/radial5"/>
    <dgm:cxn modelId="{D7973F24-4193-4080-9075-C0E0F9959683}" type="presParOf" srcId="{291FE15A-BA26-419D-8A67-F7035BBADDC1}" destId="{4BBFFF50-E2F0-44B6-B70D-DC02D69D57B5}" srcOrd="0" destOrd="0" presId="urn:microsoft.com/office/officeart/2005/8/layout/radial5"/>
    <dgm:cxn modelId="{E7CA1B27-2204-437C-A95C-A2813B03D717}" type="presParOf" srcId="{E31C55A0-3AE2-4BBD-94D5-582F43BA860B}" destId="{A3798428-9B5D-4E5E-9AC2-6448A663C54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821A6-1CCC-4DBF-94CC-F8A7D8FEE31F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803B97A9-42A2-4EEC-B945-1F6FFFB1F6CB}">
      <dgm:prSet phldrT="[文字]"/>
      <dgm:spPr/>
      <dgm:t>
        <a:bodyPr/>
        <a:lstStyle/>
        <a:p>
          <a:r>
            <a:rPr lang="zh-TW" altLang="en-US" dirty="0" smtClean="0"/>
            <a:t>未來</a:t>
          </a:r>
          <a:endParaRPr lang="zh-TW" altLang="en-US" dirty="0"/>
        </a:p>
      </dgm:t>
    </dgm:pt>
    <dgm:pt modelId="{527D1DB2-DF82-480E-AA39-B553EB2CDF42}" type="parTrans" cxnId="{A6264C5A-0682-4210-9361-79ED77E5C390}">
      <dgm:prSet/>
      <dgm:spPr/>
      <dgm:t>
        <a:bodyPr/>
        <a:lstStyle/>
        <a:p>
          <a:endParaRPr lang="zh-TW" altLang="en-US"/>
        </a:p>
      </dgm:t>
    </dgm:pt>
    <dgm:pt modelId="{6AD2FA4B-0AA7-47C9-A089-80599222DB38}" type="sibTrans" cxnId="{A6264C5A-0682-4210-9361-79ED77E5C390}">
      <dgm:prSet/>
      <dgm:spPr/>
      <dgm:t>
        <a:bodyPr/>
        <a:lstStyle/>
        <a:p>
          <a:endParaRPr lang="zh-TW" altLang="en-US"/>
        </a:p>
      </dgm:t>
    </dgm:pt>
    <dgm:pt modelId="{B38BE342-6F0D-4705-90F3-27E38C490D33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我</a:t>
          </a:r>
          <a:endParaRPr lang="zh-TW" altLang="en-US" dirty="0">
            <a:solidFill>
              <a:srgbClr val="FF0000"/>
            </a:solidFill>
          </a:endParaRPr>
        </a:p>
      </dgm:t>
    </dgm:pt>
    <dgm:pt modelId="{E9C820A3-0016-4931-92AC-FB1457057846}" type="parTrans" cxnId="{CB2F43C2-46FC-4FF5-8804-8AAE4EA265BF}">
      <dgm:prSet/>
      <dgm:spPr/>
      <dgm:t>
        <a:bodyPr/>
        <a:lstStyle/>
        <a:p>
          <a:endParaRPr lang="zh-TW" altLang="en-US"/>
        </a:p>
      </dgm:t>
    </dgm:pt>
    <dgm:pt modelId="{BAA99258-03DC-4960-8A2E-0CFB37865E2E}" type="sibTrans" cxnId="{CB2F43C2-46FC-4FF5-8804-8AAE4EA265BF}">
      <dgm:prSet/>
      <dgm:spPr/>
      <dgm:t>
        <a:bodyPr/>
        <a:lstStyle/>
        <a:p>
          <a:endParaRPr lang="zh-TW" altLang="en-US"/>
        </a:p>
      </dgm:t>
    </dgm:pt>
    <dgm:pt modelId="{F91BDD18-6C6D-4EB5-8BB8-DC690E6F8917}">
      <dgm:prSet phldrT="[文字]" custT="1"/>
      <dgm:spPr/>
      <dgm:t>
        <a:bodyPr/>
        <a:lstStyle/>
        <a:p>
          <a:r>
            <a:rPr lang="zh-TW" altLang="en-US" sz="3600" kern="1200" cap="small" baseline="0" dirty="0" smtClean="0">
              <a:solidFill>
                <a:srgbClr val="FFFF00"/>
              </a:solidFill>
              <a:latin typeface="文鼎粗黑" panose="020B0609010101010101" pitchFamily="49" charset="-120"/>
              <a:ea typeface="文鼎粗黑" panose="020B0609010101010101" pitchFamily="49" charset="-120"/>
              <a:cs typeface="+mj-cs"/>
            </a:rPr>
            <a:t>自主學習</a:t>
          </a:r>
          <a:endParaRPr lang="zh-TW" altLang="en-US" sz="3600" kern="1200" cap="small" baseline="0" dirty="0">
            <a:solidFill>
              <a:srgbClr val="FFFF00"/>
            </a:solidFill>
            <a:latin typeface="文鼎粗黑" panose="020B0609010101010101" pitchFamily="49" charset="-120"/>
            <a:ea typeface="文鼎粗黑" panose="020B0609010101010101" pitchFamily="49" charset="-120"/>
            <a:cs typeface="+mj-cs"/>
          </a:endParaRPr>
        </a:p>
      </dgm:t>
    </dgm:pt>
    <dgm:pt modelId="{C332282B-77B9-4DD2-B65F-F380766EFAE0}" type="parTrans" cxnId="{DF521C86-51E8-44CD-A952-6CDB3704B4B9}">
      <dgm:prSet/>
      <dgm:spPr/>
      <dgm:t>
        <a:bodyPr/>
        <a:lstStyle/>
        <a:p>
          <a:endParaRPr lang="zh-TW" altLang="en-US"/>
        </a:p>
      </dgm:t>
    </dgm:pt>
    <dgm:pt modelId="{C5DAB49E-FBD8-439D-BDCC-35A0438F59AB}" type="sibTrans" cxnId="{DF521C86-51E8-44CD-A952-6CDB3704B4B9}">
      <dgm:prSet/>
      <dgm:spPr/>
      <dgm:t>
        <a:bodyPr/>
        <a:lstStyle/>
        <a:p>
          <a:endParaRPr lang="zh-TW" altLang="en-US"/>
        </a:p>
      </dgm:t>
    </dgm:pt>
    <dgm:pt modelId="{92785C76-B343-4FA0-B14A-CF9587BDA55F}" type="pres">
      <dgm:prSet presAssocID="{71B821A6-1CCC-4DBF-94CC-F8A7D8FEE31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24992E-92D1-4D72-88B4-2DD917980DC9}" type="pres">
      <dgm:prSet presAssocID="{803B97A9-42A2-4EEC-B945-1F6FFFB1F6C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7958C1-0C3B-4145-ADCB-127F45549E99}" type="pres">
      <dgm:prSet presAssocID="{803B97A9-42A2-4EEC-B945-1F6FFFB1F6CB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F9900199-42DE-4837-9133-68263DD090B7}" type="pres">
      <dgm:prSet presAssocID="{803B97A9-42A2-4EEC-B945-1F6FFFB1F6CB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4BF9DA50-C95D-490E-A2AC-8AE2B5EE70E6}" type="pres">
      <dgm:prSet presAssocID="{B38BE342-6F0D-4705-90F3-27E38C490D3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34CCA3-F9E2-435B-A706-EB491C340287}" type="pres">
      <dgm:prSet presAssocID="{B38BE342-6F0D-4705-90F3-27E38C490D33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A9775E93-ACB5-4281-9308-E6BFD2CB803D}" type="pres">
      <dgm:prSet presAssocID="{B38BE342-6F0D-4705-90F3-27E38C490D33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5FA37C8D-9EEB-4AEF-A983-5ED118E372E7}" type="pres">
      <dgm:prSet presAssocID="{F91BDD18-6C6D-4EB5-8BB8-DC690E6F8917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4FBF75ED-06CE-43E4-BFA6-6160C90D8EE9}" type="pres">
      <dgm:prSet presAssocID="{F91BDD18-6C6D-4EB5-8BB8-DC690E6F891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2BB16B-F6F4-45F2-B2F6-B5A7721BF929}" type="pres">
      <dgm:prSet presAssocID="{F91BDD18-6C6D-4EB5-8BB8-DC690E6F8917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7BE79A33-437D-4CA5-9160-A068C773224B}" type="pres">
      <dgm:prSet presAssocID="{F91BDD18-6C6D-4EB5-8BB8-DC690E6F8917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97512D97-8C6B-43A3-9828-1E9E430A69C0}" type="pres">
      <dgm:prSet presAssocID="{6AD2FA4B-0AA7-47C9-A089-80599222DB38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02935C83-A4A5-4C59-918B-F7ADFDB1F3D0}" type="pres">
      <dgm:prSet presAssocID="{BAA99258-03DC-4960-8A2E-0CFB37865E2E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06B3D770-06DD-4BBB-9D2A-E1BE755F783F}" type="pres">
      <dgm:prSet presAssocID="{C5DAB49E-FBD8-439D-BDCC-35A0438F59AB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CB2F43C2-46FC-4FF5-8804-8AAE4EA265BF}" srcId="{71B821A6-1CCC-4DBF-94CC-F8A7D8FEE31F}" destId="{B38BE342-6F0D-4705-90F3-27E38C490D33}" srcOrd="1" destOrd="0" parTransId="{E9C820A3-0016-4931-92AC-FB1457057846}" sibTransId="{BAA99258-03DC-4960-8A2E-0CFB37865E2E}"/>
    <dgm:cxn modelId="{F6E51F29-E525-4896-86A9-6419C6253492}" type="presOf" srcId="{F91BDD18-6C6D-4EB5-8BB8-DC690E6F8917}" destId="{7BE79A33-437D-4CA5-9160-A068C773224B}" srcOrd="3" destOrd="0" presId="urn:microsoft.com/office/officeart/2005/8/layout/gear1"/>
    <dgm:cxn modelId="{089FEB9E-6DB5-405F-95B5-9C2932B6AC31}" type="presOf" srcId="{803B97A9-42A2-4EEC-B945-1F6FFFB1F6CB}" destId="{F9900199-42DE-4837-9133-68263DD090B7}" srcOrd="2" destOrd="0" presId="urn:microsoft.com/office/officeart/2005/8/layout/gear1"/>
    <dgm:cxn modelId="{B86FEDB1-9B0C-4069-82D1-701EABD2BE71}" type="presOf" srcId="{F91BDD18-6C6D-4EB5-8BB8-DC690E6F8917}" destId="{282BB16B-F6F4-45F2-B2F6-B5A7721BF929}" srcOrd="2" destOrd="0" presId="urn:microsoft.com/office/officeart/2005/8/layout/gear1"/>
    <dgm:cxn modelId="{A6264C5A-0682-4210-9361-79ED77E5C390}" srcId="{71B821A6-1CCC-4DBF-94CC-F8A7D8FEE31F}" destId="{803B97A9-42A2-4EEC-B945-1F6FFFB1F6CB}" srcOrd="0" destOrd="0" parTransId="{527D1DB2-DF82-480E-AA39-B553EB2CDF42}" sibTransId="{6AD2FA4B-0AA7-47C9-A089-80599222DB38}"/>
    <dgm:cxn modelId="{728D1A71-88BE-4E37-A4AF-F23AFA17890F}" type="presOf" srcId="{71B821A6-1CCC-4DBF-94CC-F8A7D8FEE31F}" destId="{92785C76-B343-4FA0-B14A-CF9587BDA55F}" srcOrd="0" destOrd="0" presId="urn:microsoft.com/office/officeart/2005/8/layout/gear1"/>
    <dgm:cxn modelId="{CFF12C45-2935-41BD-A33A-F01A70E114C5}" type="presOf" srcId="{803B97A9-42A2-4EEC-B945-1F6FFFB1F6CB}" destId="{817958C1-0C3B-4145-ADCB-127F45549E99}" srcOrd="1" destOrd="0" presId="urn:microsoft.com/office/officeart/2005/8/layout/gear1"/>
    <dgm:cxn modelId="{DC8A113B-FF6E-484F-83A9-B4A419FC8241}" type="presOf" srcId="{F91BDD18-6C6D-4EB5-8BB8-DC690E6F8917}" destId="{5FA37C8D-9EEB-4AEF-A983-5ED118E372E7}" srcOrd="0" destOrd="0" presId="urn:microsoft.com/office/officeart/2005/8/layout/gear1"/>
    <dgm:cxn modelId="{3A3000FB-AD76-43AE-9B47-AB9FD0FF34BD}" type="presOf" srcId="{B38BE342-6F0D-4705-90F3-27E38C490D33}" destId="{A9775E93-ACB5-4281-9308-E6BFD2CB803D}" srcOrd="2" destOrd="0" presId="urn:microsoft.com/office/officeart/2005/8/layout/gear1"/>
    <dgm:cxn modelId="{F549D912-A49E-48CE-97B7-34F9A98BC562}" type="presOf" srcId="{B38BE342-6F0D-4705-90F3-27E38C490D33}" destId="{4BF9DA50-C95D-490E-A2AC-8AE2B5EE70E6}" srcOrd="0" destOrd="0" presId="urn:microsoft.com/office/officeart/2005/8/layout/gear1"/>
    <dgm:cxn modelId="{70E0F1F8-96D6-4958-AE9C-BBDD8CCB9BFD}" type="presOf" srcId="{BAA99258-03DC-4960-8A2E-0CFB37865E2E}" destId="{02935C83-A4A5-4C59-918B-F7ADFDB1F3D0}" srcOrd="0" destOrd="0" presId="urn:microsoft.com/office/officeart/2005/8/layout/gear1"/>
    <dgm:cxn modelId="{70138EE1-1125-4AD9-A488-DC0FCBC4E30B}" type="presOf" srcId="{803B97A9-42A2-4EEC-B945-1F6FFFB1F6CB}" destId="{2424992E-92D1-4D72-88B4-2DD917980DC9}" srcOrd="0" destOrd="0" presId="urn:microsoft.com/office/officeart/2005/8/layout/gear1"/>
    <dgm:cxn modelId="{71BCD6B0-C6C4-442C-813F-367C1F4CC2FA}" type="presOf" srcId="{6AD2FA4B-0AA7-47C9-A089-80599222DB38}" destId="{97512D97-8C6B-43A3-9828-1E9E430A69C0}" srcOrd="0" destOrd="0" presId="urn:microsoft.com/office/officeart/2005/8/layout/gear1"/>
    <dgm:cxn modelId="{3045CD26-C54D-415B-BEA8-F72BA0F31D79}" type="presOf" srcId="{B38BE342-6F0D-4705-90F3-27E38C490D33}" destId="{C934CCA3-F9E2-435B-A706-EB491C340287}" srcOrd="1" destOrd="0" presId="urn:microsoft.com/office/officeart/2005/8/layout/gear1"/>
    <dgm:cxn modelId="{B986A975-DE3E-491E-BE82-21F1154A5794}" type="presOf" srcId="{F91BDD18-6C6D-4EB5-8BB8-DC690E6F8917}" destId="{4FBF75ED-06CE-43E4-BFA6-6160C90D8EE9}" srcOrd="1" destOrd="0" presId="urn:microsoft.com/office/officeart/2005/8/layout/gear1"/>
    <dgm:cxn modelId="{BF2ECCF4-D798-45F9-A355-DFB4BCA14FF9}" type="presOf" srcId="{C5DAB49E-FBD8-439D-BDCC-35A0438F59AB}" destId="{06B3D770-06DD-4BBB-9D2A-E1BE755F783F}" srcOrd="0" destOrd="0" presId="urn:microsoft.com/office/officeart/2005/8/layout/gear1"/>
    <dgm:cxn modelId="{DF521C86-51E8-44CD-A952-6CDB3704B4B9}" srcId="{71B821A6-1CCC-4DBF-94CC-F8A7D8FEE31F}" destId="{F91BDD18-6C6D-4EB5-8BB8-DC690E6F8917}" srcOrd="2" destOrd="0" parTransId="{C332282B-77B9-4DD2-B65F-F380766EFAE0}" sibTransId="{C5DAB49E-FBD8-439D-BDCC-35A0438F59AB}"/>
    <dgm:cxn modelId="{C29CB100-EFC4-4387-A32A-29ABF5D076FC}" type="presParOf" srcId="{92785C76-B343-4FA0-B14A-CF9587BDA55F}" destId="{2424992E-92D1-4D72-88B4-2DD917980DC9}" srcOrd="0" destOrd="0" presId="urn:microsoft.com/office/officeart/2005/8/layout/gear1"/>
    <dgm:cxn modelId="{3724224F-E189-4DBF-B261-F02056612D68}" type="presParOf" srcId="{92785C76-B343-4FA0-B14A-CF9587BDA55F}" destId="{817958C1-0C3B-4145-ADCB-127F45549E99}" srcOrd="1" destOrd="0" presId="urn:microsoft.com/office/officeart/2005/8/layout/gear1"/>
    <dgm:cxn modelId="{3805DAC0-4CDC-4221-AC3E-1EB332012FB1}" type="presParOf" srcId="{92785C76-B343-4FA0-B14A-CF9587BDA55F}" destId="{F9900199-42DE-4837-9133-68263DD090B7}" srcOrd="2" destOrd="0" presId="urn:microsoft.com/office/officeart/2005/8/layout/gear1"/>
    <dgm:cxn modelId="{48A0391D-6A49-4120-AE79-282399E34B6C}" type="presParOf" srcId="{92785C76-B343-4FA0-B14A-CF9587BDA55F}" destId="{4BF9DA50-C95D-490E-A2AC-8AE2B5EE70E6}" srcOrd="3" destOrd="0" presId="urn:microsoft.com/office/officeart/2005/8/layout/gear1"/>
    <dgm:cxn modelId="{C9C1557A-C18A-4176-9CB5-178BE5EF733A}" type="presParOf" srcId="{92785C76-B343-4FA0-B14A-CF9587BDA55F}" destId="{C934CCA3-F9E2-435B-A706-EB491C340287}" srcOrd="4" destOrd="0" presId="urn:microsoft.com/office/officeart/2005/8/layout/gear1"/>
    <dgm:cxn modelId="{39AF9314-6B67-4F9D-A8E4-BE4AF8CF7015}" type="presParOf" srcId="{92785C76-B343-4FA0-B14A-CF9587BDA55F}" destId="{A9775E93-ACB5-4281-9308-E6BFD2CB803D}" srcOrd="5" destOrd="0" presId="urn:microsoft.com/office/officeart/2005/8/layout/gear1"/>
    <dgm:cxn modelId="{4D3467B8-6C95-4F63-BB29-DBE19231F1F8}" type="presParOf" srcId="{92785C76-B343-4FA0-B14A-CF9587BDA55F}" destId="{5FA37C8D-9EEB-4AEF-A983-5ED118E372E7}" srcOrd="6" destOrd="0" presId="urn:microsoft.com/office/officeart/2005/8/layout/gear1"/>
    <dgm:cxn modelId="{BA2CC636-EA81-4CD3-9132-C6F6F6492435}" type="presParOf" srcId="{92785C76-B343-4FA0-B14A-CF9587BDA55F}" destId="{4FBF75ED-06CE-43E4-BFA6-6160C90D8EE9}" srcOrd="7" destOrd="0" presId="urn:microsoft.com/office/officeart/2005/8/layout/gear1"/>
    <dgm:cxn modelId="{1F292AC2-D23C-45EF-954D-F57A02981823}" type="presParOf" srcId="{92785C76-B343-4FA0-B14A-CF9587BDA55F}" destId="{282BB16B-F6F4-45F2-B2F6-B5A7721BF929}" srcOrd="8" destOrd="0" presId="urn:microsoft.com/office/officeart/2005/8/layout/gear1"/>
    <dgm:cxn modelId="{38EF86CA-689C-411D-9417-68DA9FE14C59}" type="presParOf" srcId="{92785C76-B343-4FA0-B14A-CF9587BDA55F}" destId="{7BE79A33-437D-4CA5-9160-A068C773224B}" srcOrd="9" destOrd="0" presId="urn:microsoft.com/office/officeart/2005/8/layout/gear1"/>
    <dgm:cxn modelId="{96028AB2-551E-49DE-A3E6-ADC7B28C8008}" type="presParOf" srcId="{92785C76-B343-4FA0-B14A-CF9587BDA55F}" destId="{97512D97-8C6B-43A3-9828-1E9E430A69C0}" srcOrd="10" destOrd="0" presId="urn:microsoft.com/office/officeart/2005/8/layout/gear1"/>
    <dgm:cxn modelId="{8F2DC4D6-2304-4E1F-9A8D-EAF3A516247B}" type="presParOf" srcId="{92785C76-B343-4FA0-B14A-CF9587BDA55F}" destId="{02935C83-A4A5-4C59-918B-F7ADFDB1F3D0}" srcOrd="11" destOrd="0" presId="urn:microsoft.com/office/officeart/2005/8/layout/gear1"/>
    <dgm:cxn modelId="{3A567AC2-1F98-4590-9030-F2666B97EE3C}" type="presParOf" srcId="{92785C76-B343-4FA0-B14A-CF9587BDA55F}" destId="{06B3D770-06DD-4BBB-9D2A-E1BE755F78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191A0-EC3C-47E2-8A29-3665F3CD57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63208E8-7FF3-4286-B496-1456FF7A38D9}">
      <dgm:prSet phldrT="[文字]" custT="1"/>
      <dgm:spPr/>
      <dgm:t>
        <a:bodyPr/>
        <a:lstStyle/>
        <a:p>
          <a:r>
            <a:rPr lang="zh-TW" altLang="en-US" sz="3200" dirty="0" smtClean="0"/>
            <a:t>學生自主學習實施由</a:t>
          </a:r>
          <a:r>
            <a:rPr lang="zh-TW" altLang="en-US" sz="3200" b="1" u="sng" dirty="0" smtClean="0">
              <a:solidFill>
                <a:schemeClr val="tx1"/>
              </a:solidFill>
            </a:rPr>
            <a:t>圖書館</a:t>
          </a:r>
          <a:r>
            <a:rPr lang="zh-TW" altLang="en-US" sz="3200" dirty="0" smtClean="0"/>
            <a:t>主辦</a:t>
          </a:r>
          <a:endParaRPr lang="zh-TW" altLang="en-US" sz="3200" dirty="0"/>
        </a:p>
      </dgm:t>
    </dgm:pt>
    <dgm:pt modelId="{1A5BA0CD-AFD6-41E8-9E1A-D0C2D4A40A1A}" type="parTrans" cxnId="{B094BAF5-40AC-484F-BF63-C639DC70A631}">
      <dgm:prSet/>
      <dgm:spPr/>
      <dgm:t>
        <a:bodyPr/>
        <a:lstStyle/>
        <a:p>
          <a:endParaRPr lang="zh-TW" altLang="en-US"/>
        </a:p>
      </dgm:t>
    </dgm:pt>
    <dgm:pt modelId="{8BBA83C9-33EB-4E17-8C3A-8E86DB4E2D31}" type="sibTrans" cxnId="{B094BAF5-40AC-484F-BF63-C639DC70A631}">
      <dgm:prSet/>
      <dgm:spPr/>
      <dgm:t>
        <a:bodyPr/>
        <a:lstStyle/>
        <a:p>
          <a:endParaRPr lang="zh-TW" altLang="en-US"/>
        </a:p>
      </dgm:t>
    </dgm:pt>
    <dgm:pt modelId="{FC9CD0CF-1F09-433A-9446-B7337CCE4BA3}">
      <dgm:prSet custT="1"/>
      <dgm:spPr/>
      <dgm:t>
        <a:bodyPr/>
        <a:lstStyle/>
        <a:p>
          <a:r>
            <a:rPr lang="zh-TW" altLang="en-US" sz="2000" dirty="0" smtClean="0"/>
            <a:t>學生自主學習計畫內容包含：申請名稱、申請時數、申請內容、預計進度、預期成果、發表方式、需要設備、發表形式及時間等。</a:t>
          </a:r>
          <a:endParaRPr lang="zh-TW" altLang="en-US" sz="2000" dirty="0"/>
        </a:p>
      </dgm:t>
    </dgm:pt>
    <dgm:pt modelId="{54E06DE6-52D0-4049-A218-2A6BABE842CC}" type="parTrans" cxnId="{5374661F-C42B-4103-B1BF-38FE348E9C3C}">
      <dgm:prSet/>
      <dgm:spPr/>
      <dgm:t>
        <a:bodyPr/>
        <a:lstStyle/>
        <a:p>
          <a:endParaRPr lang="zh-TW" altLang="en-US"/>
        </a:p>
      </dgm:t>
    </dgm:pt>
    <dgm:pt modelId="{ACA7750F-8494-4E6F-9622-D17D9FDB1C47}" type="sibTrans" cxnId="{5374661F-C42B-4103-B1BF-38FE348E9C3C}">
      <dgm:prSet/>
      <dgm:spPr/>
      <dgm:t>
        <a:bodyPr/>
        <a:lstStyle/>
        <a:p>
          <a:endParaRPr lang="zh-TW" altLang="en-US"/>
        </a:p>
      </dgm:t>
    </dgm:pt>
    <dgm:pt modelId="{83A926A1-EE91-4510-843C-81D3F39400B2}">
      <dgm:prSet custT="1"/>
      <dgm:spPr/>
      <dgm:t>
        <a:bodyPr/>
        <a:lstStyle/>
        <a:p>
          <a:r>
            <a:rPr lang="zh-TW" altLang="en-US" sz="2000" dirty="0" smtClean="0"/>
            <a:t>學生自主學習計劃內容不得與本校已辦理之非學術社團內容相同。</a:t>
          </a:r>
          <a:endParaRPr lang="zh-TW" altLang="en-US" sz="2000" dirty="0"/>
        </a:p>
      </dgm:t>
    </dgm:pt>
    <dgm:pt modelId="{693F9B97-34E0-49CC-AA20-FC85D9A9679D}" type="parTrans" cxnId="{5D933EBA-609F-4EE1-992E-AEE837524CE5}">
      <dgm:prSet/>
      <dgm:spPr/>
      <dgm:t>
        <a:bodyPr/>
        <a:lstStyle/>
        <a:p>
          <a:endParaRPr lang="zh-TW" altLang="en-US"/>
        </a:p>
      </dgm:t>
    </dgm:pt>
    <dgm:pt modelId="{F7F88E2B-5825-4922-A085-0D737CAC0390}" type="sibTrans" cxnId="{5D933EBA-609F-4EE1-992E-AEE837524CE5}">
      <dgm:prSet/>
      <dgm:spPr/>
      <dgm:t>
        <a:bodyPr/>
        <a:lstStyle/>
        <a:p>
          <a:endParaRPr lang="zh-TW" altLang="en-US"/>
        </a:p>
      </dgm:t>
    </dgm:pt>
    <dgm:pt modelId="{74E274B5-E758-4598-A872-DC1EB950CF2E}">
      <dgm:prSet custT="1"/>
      <dgm:spPr/>
      <dgm:t>
        <a:bodyPr/>
        <a:lstStyle/>
        <a:p>
          <a:r>
            <a:rPr lang="zh-TW" altLang="en-US" sz="2000" dirty="0" smtClean="0"/>
            <a:t>學生應於規定時間內，經家長同意後，向圖書館提出自主學習計畫申請。</a:t>
          </a:r>
          <a:endParaRPr lang="zh-TW" altLang="en-US" sz="2000" dirty="0"/>
        </a:p>
      </dgm:t>
    </dgm:pt>
    <dgm:pt modelId="{47588FDE-3DC4-4FE4-B3ED-F81A91AD1C58}" type="parTrans" cxnId="{9801262E-4A55-4D1C-9CAD-C85A20F7DBD9}">
      <dgm:prSet/>
      <dgm:spPr/>
      <dgm:t>
        <a:bodyPr/>
        <a:lstStyle/>
        <a:p>
          <a:endParaRPr lang="zh-TW" altLang="en-US"/>
        </a:p>
      </dgm:t>
    </dgm:pt>
    <dgm:pt modelId="{9AE66455-5906-4A26-9121-90A9177E4C0F}" type="sibTrans" cxnId="{9801262E-4A55-4D1C-9CAD-C85A20F7DBD9}">
      <dgm:prSet/>
      <dgm:spPr/>
      <dgm:t>
        <a:bodyPr/>
        <a:lstStyle/>
        <a:p>
          <a:endParaRPr lang="zh-TW" altLang="en-US"/>
        </a:p>
      </dgm:t>
    </dgm:pt>
    <dgm:pt modelId="{DDF454B8-6E33-4943-87AC-65111A986E86}">
      <dgm:prSet custT="1"/>
      <dgm:spPr/>
      <dgm:t>
        <a:bodyPr/>
        <a:lstStyle/>
        <a:p>
          <a:r>
            <a:rPr lang="zh-TW" altLang="en-US" sz="2000" dirty="0" smtClean="0"/>
            <a:t>學生應於計畫核可後，依計畫執行，可自主記錄自主學習情形，於期末繳交自主學習檢核暨省思表，並於自主學習計畫完成時，於學校規定時間內，可辦理自主學習成果發表。</a:t>
          </a:r>
          <a:endParaRPr lang="zh-TW" altLang="en-US" sz="2000" dirty="0"/>
        </a:p>
      </dgm:t>
    </dgm:pt>
    <dgm:pt modelId="{8C015BF4-E487-4AE3-88E1-FE7B9F90E324}" type="parTrans" cxnId="{C42DCBD4-619C-4FB0-872E-BBE143A92D11}">
      <dgm:prSet/>
      <dgm:spPr/>
      <dgm:t>
        <a:bodyPr/>
        <a:lstStyle/>
        <a:p>
          <a:endParaRPr lang="zh-TW" altLang="en-US"/>
        </a:p>
      </dgm:t>
    </dgm:pt>
    <dgm:pt modelId="{E55961E0-9826-43A0-9369-498DE4422B45}" type="sibTrans" cxnId="{C42DCBD4-619C-4FB0-872E-BBE143A92D11}">
      <dgm:prSet/>
      <dgm:spPr/>
      <dgm:t>
        <a:bodyPr/>
        <a:lstStyle/>
        <a:p>
          <a:endParaRPr lang="zh-TW" altLang="en-US"/>
        </a:p>
      </dgm:t>
    </dgm:pt>
    <dgm:pt modelId="{798EEFAF-4EFF-4E9F-9DE5-5AB6559E4BA4}">
      <dgm:prSet custT="1"/>
      <dgm:spPr/>
      <dgm:t>
        <a:bodyPr/>
        <a:lstStyle/>
        <a:p>
          <a:r>
            <a:rPr lang="zh-TW" altLang="en-US" sz="3200" dirty="0" smtClean="0"/>
            <a:t>自主學習計畫申請原則</a:t>
          </a:r>
          <a:endParaRPr lang="zh-TW" altLang="en-US" sz="3200" dirty="0"/>
        </a:p>
      </dgm:t>
    </dgm:pt>
    <dgm:pt modelId="{11DCBF49-3539-44B5-B3F8-E37F45F9A76A}" type="parTrans" cxnId="{6A288402-E6C3-4DE0-B2DB-7F3E3C8B1F09}">
      <dgm:prSet/>
      <dgm:spPr/>
      <dgm:t>
        <a:bodyPr/>
        <a:lstStyle/>
        <a:p>
          <a:endParaRPr lang="zh-TW" altLang="en-US"/>
        </a:p>
      </dgm:t>
    </dgm:pt>
    <dgm:pt modelId="{66D7248E-E86F-4028-87A2-826162AEF7A5}" type="sibTrans" cxnId="{6A288402-E6C3-4DE0-B2DB-7F3E3C8B1F09}">
      <dgm:prSet/>
      <dgm:spPr/>
      <dgm:t>
        <a:bodyPr/>
        <a:lstStyle/>
        <a:p>
          <a:endParaRPr lang="zh-TW" altLang="en-US"/>
        </a:p>
      </dgm:t>
    </dgm:pt>
    <dgm:pt modelId="{24EAA542-5D4E-4E72-A834-D54AD04A59E7}">
      <dgm:prSet custT="1"/>
      <dgm:spPr/>
      <dgm:t>
        <a:bodyPr/>
        <a:lstStyle/>
        <a:p>
          <a:r>
            <a:rPr lang="zh-TW" altLang="en-US" sz="2000" dirty="0" smtClean="0"/>
            <a:t>學生於指定時間內提出申請計畫，學生於修業年限內，應完成其自主學習計畫至少</a:t>
          </a:r>
          <a:r>
            <a:rPr lang="en-US" altLang="en-US" sz="2000" dirty="0" smtClean="0"/>
            <a:t>18</a:t>
          </a:r>
          <a:r>
            <a:rPr lang="zh-TW" altLang="en-US" sz="2000" dirty="0" smtClean="0"/>
            <a:t>節，並安排於一學期或各學年內實施。</a:t>
          </a:r>
          <a:endParaRPr lang="zh-TW" altLang="en-US" sz="2000" dirty="0"/>
        </a:p>
      </dgm:t>
    </dgm:pt>
    <dgm:pt modelId="{AED97311-A58B-43C0-A136-4F9093A1C3AC}" type="parTrans" cxnId="{BA4A712F-A598-48D1-BC94-EF0B1E1811F3}">
      <dgm:prSet/>
      <dgm:spPr/>
      <dgm:t>
        <a:bodyPr/>
        <a:lstStyle/>
        <a:p>
          <a:endParaRPr lang="zh-TW" altLang="en-US"/>
        </a:p>
      </dgm:t>
    </dgm:pt>
    <dgm:pt modelId="{D4B0BB45-FEDE-4F0F-BA6E-8276099A9A78}" type="sibTrans" cxnId="{BA4A712F-A598-48D1-BC94-EF0B1E1811F3}">
      <dgm:prSet/>
      <dgm:spPr/>
      <dgm:t>
        <a:bodyPr/>
        <a:lstStyle/>
        <a:p>
          <a:endParaRPr lang="zh-TW" altLang="en-US"/>
        </a:p>
      </dgm:t>
    </dgm:pt>
    <dgm:pt modelId="{B427E370-175A-4DFD-9D4D-CFC0CE3832C1}">
      <dgm:prSet custT="1"/>
      <dgm:spPr/>
      <dgm:t>
        <a:bodyPr/>
        <a:lstStyle/>
        <a:p>
          <a:r>
            <a:rPr lang="zh-TW" altLang="en-US" sz="2000" dirty="0" smtClean="0"/>
            <a:t>申請計畫以學期為單位。每週</a:t>
          </a:r>
          <a:r>
            <a:rPr lang="en-US" altLang="en-US" sz="2000" dirty="0" smtClean="0"/>
            <a:t>2</a:t>
          </a:r>
          <a:r>
            <a:rPr lang="zh-TW" altLang="en-US" sz="2000" dirty="0" smtClean="0"/>
            <a:t>節，至少以規劃９週的學習內容為原則。</a:t>
          </a:r>
          <a:endParaRPr lang="zh-TW" altLang="en-US" sz="2000" dirty="0"/>
        </a:p>
      </dgm:t>
    </dgm:pt>
    <dgm:pt modelId="{F8A7C076-9C91-4EA4-821B-A57880749A03}" type="parTrans" cxnId="{C978CBA6-D00B-45D8-89AB-9E8DFC4F88AD}">
      <dgm:prSet/>
      <dgm:spPr/>
      <dgm:t>
        <a:bodyPr/>
        <a:lstStyle/>
        <a:p>
          <a:endParaRPr lang="zh-TW" altLang="en-US"/>
        </a:p>
      </dgm:t>
    </dgm:pt>
    <dgm:pt modelId="{CF4AFEFD-3B36-46AB-AD27-BD57C039A1DD}" type="sibTrans" cxnId="{C978CBA6-D00B-45D8-89AB-9E8DFC4F88AD}">
      <dgm:prSet/>
      <dgm:spPr/>
      <dgm:t>
        <a:bodyPr/>
        <a:lstStyle/>
        <a:p>
          <a:endParaRPr lang="zh-TW" altLang="en-US"/>
        </a:p>
      </dgm:t>
    </dgm:pt>
    <dgm:pt modelId="{D88C5CD5-80DF-489E-807B-3CDEAA6D08B3}">
      <dgm:prSet phldrT="[文字]" custT="1"/>
      <dgm:spPr/>
      <dgm:t>
        <a:bodyPr/>
        <a:lstStyle/>
        <a:p>
          <a:r>
            <a:rPr lang="zh-TW" altLang="en-US" sz="3200" dirty="0" smtClean="0"/>
            <a:t>自主學習計畫內容說明 </a:t>
          </a:r>
          <a:endParaRPr lang="zh-TW" altLang="en-US" sz="3200" dirty="0"/>
        </a:p>
      </dgm:t>
    </dgm:pt>
    <dgm:pt modelId="{CF977335-CBE5-44B7-AF4E-AA924B6D3416}" type="parTrans" cxnId="{2D8466F7-EFC3-4055-BE9A-81100F0CDF60}">
      <dgm:prSet/>
      <dgm:spPr/>
      <dgm:t>
        <a:bodyPr/>
        <a:lstStyle/>
        <a:p>
          <a:endParaRPr lang="zh-TW" altLang="en-US"/>
        </a:p>
      </dgm:t>
    </dgm:pt>
    <dgm:pt modelId="{8B408142-4A3A-4719-9940-87268D43B7C7}" type="sibTrans" cxnId="{2D8466F7-EFC3-4055-BE9A-81100F0CDF60}">
      <dgm:prSet/>
      <dgm:spPr/>
      <dgm:t>
        <a:bodyPr/>
        <a:lstStyle/>
        <a:p>
          <a:endParaRPr lang="zh-TW" altLang="en-US"/>
        </a:p>
      </dgm:t>
    </dgm:pt>
    <dgm:pt modelId="{5ABB2422-11B9-467C-87CA-13CA47BF1FB1}" type="pres">
      <dgm:prSet presAssocID="{E13191A0-EC3C-47E2-8A29-3665F3CD5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22E969-AC9D-4D7A-8A50-61283D908619}" type="pres">
      <dgm:prSet presAssocID="{663208E8-7FF3-4286-B496-1456FF7A38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E957E8-481A-430F-B69E-4F89A070CD7D}" type="pres">
      <dgm:prSet presAssocID="{8BBA83C9-33EB-4E17-8C3A-8E86DB4E2D31}" presName="spacer" presStyleCnt="0"/>
      <dgm:spPr/>
    </dgm:pt>
    <dgm:pt modelId="{314A0E63-3FF4-4FE9-BDB1-6EC105D4C3BB}" type="pres">
      <dgm:prSet presAssocID="{D88C5CD5-80DF-489E-807B-3CDEAA6D08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871348-913A-4DA1-BE49-B8E25BD0BD8C}" type="pres">
      <dgm:prSet presAssocID="{D88C5CD5-80DF-489E-807B-3CDEAA6D08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339444-BA55-47C1-AE0C-A803F18F2DC4}" type="pres">
      <dgm:prSet presAssocID="{798EEFAF-4EFF-4E9F-9DE5-5AB6559E4B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893126-042B-44B0-B719-A929939F2137}" type="pres">
      <dgm:prSet presAssocID="{798EEFAF-4EFF-4E9F-9DE5-5AB6559E4BA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74A4F9-E3AD-4C8D-9BA7-67ADC2F6BFC2}" type="presOf" srcId="{DDF454B8-6E33-4943-87AC-65111A986E86}" destId="{1F871348-913A-4DA1-BE49-B8E25BD0BD8C}" srcOrd="0" destOrd="3" presId="urn:microsoft.com/office/officeart/2005/8/layout/vList2"/>
    <dgm:cxn modelId="{B094BAF5-40AC-484F-BF63-C639DC70A631}" srcId="{E13191A0-EC3C-47E2-8A29-3665F3CD57F4}" destId="{663208E8-7FF3-4286-B496-1456FF7A38D9}" srcOrd="0" destOrd="0" parTransId="{1A5BA0CD-AFD6-41E8-9E1A-D0C2D4A40A1A}" sibTransId="{8BBA83C9-33EB-4E17-8C3A-8E86DB4E2D31}"/>
    <dgm:cxn modelId="{BA4A712F-A598-48D1-BC94-EF0B1E1811F3}" srcId="{798EEFAF-4EFF-4E9F-9DE5-5AB6559E4BA4}" destId="{24EAA542-5D4E-4E72-A834-D54AD04A59E7}" srcOrd="0" destOrd="0" parTransId="{AED97311-A58B-43C0-A136-4F9093A1C3AC}" sibTransId="{D4B0BB45-FEDE-4F0F-BA6E-8276099A9A78}"/>
    <dgm:cxn modelId="{9801262E-4A55-4D1C-9CAD-C85A20F7DBD9}" srcId="{D88C5CD5-80DF-489E-807B-3CDEAA6D08B3}" destId="{74E274B5-E758-4598-A872-DC1EB950CF2E}" srcOrd="2" destOrd="0" parTransId="{47588FDE-3DC4-4FE4-B3ED-F81A91AD1C58}" sibTransId="{9AE66455-5906-4A26-9121-90A9177E4C0F}"/>
    <dgm:cxn modelId="{BDBCD31C-1865-4966-B132-EAFC1BF93E83}" type="presOf" srcId="{798EEFAF-4EFF-4E9F-9DE5-5AB6559E4BA4}" destId="{90339444-BA55-47C1-AE0C-A803F18F2DC4}" srcOrd="0" destOrd="0" presId="urn:microsoft.com/office/officeart/2005/8/layout/vList2"/>
    <dgm:cxn modelId="{C978CBA6-D00B-45D8-89AB-9E8DFC4F88AD}" srcId="{798EEFAF-4EFF-4E9F-9DE5-5AB6559E4BA4}" destId="{B427E370-175A-4DFD-9D4D-CFC0CE3832C1}" srcOrd="1" destOrd="0" parTransId="{F8A7C076-9C91-4EA4-821B-A57880749A03}" sibTransId="{CF4AFEFD-3B36-46AB-AD27-BD57C039A1DD}"/>
    <dgm:cxn modelId="{C42DCBD4-619C-4FB0-872E-BBE143A92D11}" srcId="{D88C5CD5-80DF-489E-807B-3CDEAA6D08B3}" destId="{DDF454B8-6E33-4943-87AC-65111A986E86}" srcOrd="3" destOrd="0" parTransId="{8C015BF4-E487-4AE3-88E1-FE7B9F90E324}" sibTransId="{E55961E0-9826-43A0-9369-498DE4422B45}"/>
    <dgm:cxn modelId="{EB02F609-F394-4888-9424-FF11B491F731}" type="presOf" srcId="{D88C5CD5-80DF-489E-807B-3CDEAA6D08B3}" destId="{314A0E63-3FF4-4FE9-BDB1-6EC105D4C3BB}" srcOrd="0" destOrd="0" presId="urn:microsoft.com/office/officeart/2005/8/layout/vList2"/>
    <dgm:cxn modelId="{A82C23AF-55C9-4DC7-B77C-18FAE63C02E5}" type="presOf" srcId="{663208E8-7FF3-4286-B496-1456FF7A38D9}" destId="{D622E969-AC9D-4D7A-8A50-61283D908619}" srcOrd="0" destOrd="0" presId="urn:microsoft.com/office/officeart/2005/8/layout/vList2"/>
    <dgm:cxn modelId="{5374661F-C42B-4103-B1BF-38FE348E9C3C}" srcId="{D88C5CD5-80DF-489E-807B-3CDEAA6D08B3}" destId="{FC9CD0CF-1F09-433A-9446-B7337CCE4BA3}" srcOrd="0" destOrd="0" parTransId="{54E06DE6-52D0-4049-A218-2A6BABE842CC}" sibTransId="{ACA7750F-8494-4E6F-9622-D17D9FDB1C47}"/>
    <dgm:cxn modelId="{50D1750C-1FC9-4675-A6E2-F859EE3D69A7}" type="presOf" srcId="{B427E370-175A-4DFD-9D4D-CFC0CE3832C1}" destId="{A9893126-042B-44B0-B719-A929939F2137}" srcOrd="0" destOrd="1" presId="urn:microsoft.com/office/officeart/2005/8/layout/vList2"/>
    <dgm:cxn modelId="{E95D6F0C-190E-4B99-9867-FC0929A80892}" type="presOf" srcId="{74E274B5-E758-4598-A872-DC1EB950CF2E}" destId="{1F871348-913A-4DA1-BE49-B8E25BD0BD8C}" srcOrd="0" destOrd="2" presId="urn:microsoft.com/office/officeart/2005/8/layout/vList2"/>
    <dgm:cxn modelId="{6007DD31-56DD-4223-9D5A-26B4F693DE88}" type="presOf" srcId="{24EAA542-5D4E-4E72-A834-D54AD04A59E7}" destId="{A9893126-042B-44B0-B719-A929939F2137}" srcOrd="0" destOrd="0" presId="urn:microsoft.com/office/officeart/2005/8/layout/vList2"/>
    <dgm:cxn modelId="{9EC21B8D-514A-4CF7-947C-B8D888A4AFB0}" type="presOf" srcId="{E13191A0-EC3C-47E2-8A29-3665F3CD57F4}" destId="{5ABB2422-11B9-467C-87CA-13CA47BF1FB1}" srcOrd="0" destOrd="0" presId="urn:microsoft.com/office/officeart/2005/8/layout/vList2"/>
    <dgm:cxn modelId="{0C89EB09-CACA-4DF7-8B4D-EF895BB8B4D1}" type="presOf" srcId="{83A926A1-EE91-4510-843C-81D3F39400B2}" destId="{1F871348-913A-4DA1-BE49-B8E25BD0BD8C}" srcOrd="0" destOrd="1" presId="urn:microsoft.com/office/officeart/2005/8/layout/vList2"/>
    <dgm:cxn modelId="{5D933EBA-609F-4EE1-992E-AEE837524CE5}" srcId="{D88C5CD5-80DF-489E-807B-3CDEAA6D08B3}" destId="{83A926A1-EE91-4510-843C-81D3F39400B2}" srcOrd="1" destOrd="0" parTransId="{693F9B97-34E0-49CC-AA20-FC85D9A9679D}" sibTransId="{F7F88E2B-5825-4922-A085-0D737CAC0390}"/>
    <dgm:cxn modelId="{F4E5CABB-ADDA-4494-B4C9-EE12E0497F08}" type="presOf" srcId="{FC9CD0CF-1F09-433A-9446-B7337CCE4BA3}" destId="{1F871348-913A-4DA1-BE49-B8E25BD0BD8C}" srcOrd="0" destOrd="0" presId="urn:microsoft.com/office/officeart/2005/8/layout/vList2"/>
    <dgm:cxn modelId="{2D8466F7-EFC3-4055-BE9A-81100F0CDF60}" srcId="{E13191A0-EC3C-47E2-8A29-3665F3CD57F4}" destId="{D88C5CD5-80DF-489E-807B-3CDEAA6D08B3}" srcOrd="1" destOrd="0" parTransId="{CF977335-CBE5-44B7-AF4E-AA924B6D3416}" sibTransId="{8B408142-4A3A-4719-9940-87268D43B7C7}"/>
    <dgm:cxn modelId="{6A288402-E6C3-4DE0-B2DB-7F3E3C8B1F09}" srcId="{E13191A0-EC3C-47E2-8A29-3665F3CD57F4}" destId="{798EEFAF-4EFF-4E9F-9DE5-5AB6559E4BA4}" srcOrd="2" destOrd="0" parTransId="{11DCBF49-3539-44B5-B3F8-E37F45F9A76A}" sibTransId="{66D7248E-E86F-4028-87A2-826162AEF7A5}"/>
    <dgm:cxn modelId="{FA0EACAA-434A-422B-A99D-D6F62A4AB60C}" type="presParOf" srcId="{5ABB2422-11B9-467C-87CA-13CA47BF1FB1}" destId="{D622E969-AC9D-4D7A-8A50-61283D908619}" srcOrd="0" destOrd="0" presId="urn:microsoft.com/office/officeart/2005/8/layout/vList2"/>
    <dgm:cxn modelId="{89C1C1F7-3765-4047-BBC3-E8ED16448723}" type="presParOf" srcId="{5ABB2422-11B9-467C-87CA-13CA47BF1FB1}" destId="{36E957E8-481A-430F-B69E-4F89A070CD7D}" srcOrd="1" destOrd="0" presId="urn:microsoft.com/office/officeart/2005/8/layout/vList2"/>
    <dgm:cxn modelId="{A3675BE4-4A08-40AD-8F6D-5A0351B6D2CD}" type="presParOf" srcId="{5ABB2422-11B9-467C-87CA-13CA47BF1FB1}" destId="{314A0E63-3FF4-4FE9-BDB1-6EC105D4C3BB}" srcOrd="2" destOrd="0" presId="urn:microsoft.com/office/officeart/2005/8/layout/vList2"/>
    <dgm:cxn modelId="{490DF815-827A-4BB9-BFE9-6B536D1979D6}" type="presParOf" srcId="{5ABB2422-11B9-467C-87CA-13CA47BF1FB1}" destId="{1F871348-913A-4DA1-BE49-B8E25BD0BD8C}" srcOrd="3" destOrd="0" presId="urn:microsoft.com/office/officeart/2005/8/layout/vList2"/>
    <dgm:cxn modelId="{C59B3099-1EF3-436E-A79B-A2C741AAD480}" type="presParOf" srcId="{5ABB2422-11B9-467C-87CA-13CA47BF1FB1}" destId="{90339444-BA55-47C1-AE0C-A803F18F2DC4}" srcOrd="4" destOrd="0" presId="urn:microsoft.com/office/officeart/2005/8/layout/vList2"/>
    <dgm:cxn modelId="{5BD56412-6EA0-4C76-8831-DF0FC452B37D}" type="presParOf" srcId="{5ABB2422-11B9-467C-87CA-13CA47BF1FB1}" destId="{A9893126-042B-44B0-B719-A929939F21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210CD-974A-4C94-AAFF-BCAC737EF1F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A84162D-ABD5-4F79-86E2-03BDB1A006BA}">
      <dgm:prSet phldrT="[文字]"/>
      <dgm:spPr/>
      <dgm:t>
        <a:bodyPr/>
        <a:lstStyle/>
        <a:p>
          <a:r>
            <a:rPr lang="zh-TW" altLang="zh-TW" b="1" dirty="0" smtClean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rPr>
            <a:t>初審</a:t>
          </a:r>
          <a:endParaRPr lang="zh-TW" altLang="en-US" b="1" dirty="0"/>
        </a:p>
      </dgm:t>
    </dgm:pt>
    <dgm:pt modelId="{287F68A8-D974-4E9E-A110-FC7B15F834A2}" type="parTrans" cxnId="{BB269F90-1BBD-462F-89F2-5E809D906984}">
      <dgm:prSet/>
      <dgm:spPr/>
      <dgm:t>
        <a:bodyPr/>
        <a:lstStyle/>
        <a:p>
          <a:endParaRPr lang="zh-TW" altLang="en-US"/>
        </a:p>
      </dgm:t>
    </dgm:pt>
    <dgm:pt modelId="{29E0B60C-56AC-4997-9AA0-3159894704D3}" type="sibTrans" cxnId="{BB269F90-1BBD-462F-89F2-5E809D906984}">
      <dgm:prSet/>
      <dgm:spPr/>
      <dgm:t>
        <a:bodyPr/>
        <a:lstStyle/>
        <a:p>
          <a:endParaRPr lang="zh-TW" altLang="en-US"/>
        </a:p>
      </dgm:t>
    </dgm:pt>
    <dgm:pt modelId="{0BD2A181-5093-41A2-BE1B-79F9E67E1CFB}">
      <dgm:prSet phldrT="[文字]"/>
      <dgm:spPr/>
      <dgm:t>
        <a:bodyPr/>
        <a:lstStyle/>
        <a:p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由圖書館將申請計畫交聘請之相關教師進行</a:t>
          </a:r>
          <a:r>
            <a:rPr lang="zh-HK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分組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審查。未通過</a:t>
          </a:r>
          <a:r>
            <a:rPr lang="zh-HK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初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審之計劃由課程諮詢輔老師予以指導，並重新送件審查。</a:t>
          </a:r>
          <a:endParaRPr lang="zh-TW" altLang="en-US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798EEC74-A751-4A11-8A1B-A113594A42A9}" type="parTrans" cxnId="{22C32ABB-B6ED-4DE4-AEF9-D19121B42C9F}">
      <dgm:prSet/>
      <dgm:spPr/>
      <dgm:t>
        <a:bodyPr/>
        <a:lstStyle/>
        <a:p>
          <a:endParaRPr lang="zh-TW" altLang="en-US"/>
        </a:p>
      </dgm:t>
    </dgm:pt>
    <dgm:pt modelId="{39051E58-C45F-41F6-834C-1F14DD18E164}" type="sibTrans" cxnId="{22C32ABB-B6ED-4DE4-AEF9-D19121B42C9F}">
      <dgm:prSet/>
      <dgm:spPr/>
      <dgm:t>
        <a:bodyPr/>
        <a:lstStyle/>
        <a:p>
          <a:endParaRPr lang="zh-TW" altLang="en-US"/>
        </a:p>
      </dgm:t>
    </dgm:pt>
    <dgm:pt modelId="{7A87B9F4-2347-429D-A4C3-5F0C61623C60}">
      <dgm:prSet/>
      <dgm:spPr/>
      <dgm:t>
        <a:bodyPr/>
        <a:lstStyle/>
        <a:p>
          <a:r>
            <a:rPr lang="zh-TW" altLang="zh-TW" b="1" dirty="0" smtClean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rPr>
            <a:t>複審</a:t>
          </a:r>
          <a:endParaRPr lang="zh-TW" altLang="en-US" b="1" dirty="0"/>
        </a:p>
      </dgm:t>
    </dgm:pt>
    <dgm:pt modelId="{B7137F75-CB3E-4F0B-B537-780CA24C08DD}" type="parTrans" cxnId="{A8A8BE37-E3AD-4104-9B56-F2DC9F40303E}">
      <dgm:prSet/>
      <dgm:spPr/>
      <dgm:t>
        <a:bodyPr/>
        <a:lstStyle/>
        <a:p>
          <a:endParaRPr lang="zh-TW" altLang="en-US"/>
        </a:p>
      </dgm:t>
    </dgm:pt>
    <dgm:pt modelId="{0BE6C803-443A-4195-9227-77E152E7EB3A}" type="sibTrans" cxnId="{A8A8BE37-E3AD-4104-9B56-F2DC9F40303E}">
      <dgm:prSet/>
      <dgm:spPr/>
      <dgm:t>
        <a:bodyPr/>
        <a:lstStyle/>
        <a:p>
          <a:endParaRPr lang="zh-TW" altLang="en-US"/>
        </a:p>
      </dgm:t>
    </dgm:pt>
    <dgm:pt modelId="{37CB15FA-088C-4F36-B7B3-3FF758FB65D9}">
      <dgm:prSet/>
      <dgm:spPr/>
      <dgm:t>
        <a:bodyPr/>
        <a:lstStyle/>
        <a:p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須經學生自主學習小組審查，至少需有三分之二</a:t>
          </a:r>
          <a:r>
            <a: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(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含</a:t>
          </a:r>
          <a:r>
            <a: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)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代表出席，並經出席代表至少二分之一</a:t>
          </a:r>
          <a:r>
            <a: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(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含</a:t>
          </a:r>
          <a:r>
            <a: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)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成員</a:t>
          </a:r>
          <a:r>
            <a:rPr lang="zh-HK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同意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，</a:t>
          </a:r>
          <a:r>
            <a:rPr lang="zh-HK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始能</a:t>
          </a:r>
          <a:r>
            <a:rPr lang="zh-TW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通過。</a:t>
          </a:r>
          <a:endParaRPr lang="zh-TW" altLang="en-US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26386FFE-57DD-403C-B3DA-49C1D79A0B15}" type="parTrans" cxnId="{17A451BC-83DD-4C72-B3B5-D466B48CE7C6}">
      <dgm:prSet/>
      <dgm:spPr/>
      <dgm:t>
        <a:bodyPr/>
        <a:lstStyle/>
        <a:p>
          <a:endParaRPr lang="zh-TW" altLang="en-US"/>
        </a:p>
      </dgm:t>
    </dgm:pt>
    <dgm:pt modelId="{E11B36B7-95EE-4741-9EC0-72A06EA7BB27}" type="sibTrans" cxnId="{17A451BC-83DD-4C72-B3B5-D466B48CE7C6}">
      <dgm:prSet/>
      <dgm:spPr/>
      <dgm:t>
        <a:bodyPr/>
        <a:lstStyle/>
        <a:p>
          <a:endParaRPr lang="zh-TW" altLang="en-US"/>
        </a:p>
      </dgm:t>
    </dgm:pt>
    <dgm:pt modelId="{E63E5207-6C6A-4FA1-9EB5-7134ADDCC59A}" type="pres">
      <dgm:prSet presAssocID="{3D8210CD-974A-4C94-AAFF-BCAC737EF1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F294D76-3492-4A68-BC77-B2697078C1F6}" type="pres">
      <dgm:prSet presAssocID="{FA84162D-ABD5-4F79-86E2-03BDB1A006BA}" presName="linNode" presStyleCnt="0"/>
      <dgm:spPr/>
    </dgm:pt>
    <dgm:pt modelId="{77E1BBD9-6FF2-481D-828F-8440EB69CCF7}" type="pres">
      <dgm:prSet presAssocID="{FA84162D-ABD5-4F79-86E2-03BDB1A006BA}" presName="parentShp" presStyleLbl="node1" presStyleIdx="0" presStyleCnt="2" custScaleX="82590" custScaleY="802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6D6B92-6AD2-49E6-8827-4778648824AA}" type="pres">
      <dgm:prSet presAssocID="{FA84162D-ABD5-4F79-86E2-03BDB1A006B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BA271D-A882-45C4-9E5E-9403E01C5F16}" type="pres">
      <dgm:prSet presAssocID="{29E0B60C-56AC-4997-9AA0-3159894704D3}" presName="spacing" presStyleCnt="0"/>
      <dgm:spPr/>
    </dgm:pt>
    <dgm:pt modelId="{93944472-736D-4857-ACE4-07D775A62A8B}" type="pres">
      <dgm:prSet presAssocID="{7A87B9F4-2347-429D-A4C3-5F0C61623C60}" presName="linNode" presStyleCnt="0"/>
      <dgm:spPr/>
    </dgm:pt>
    <dgm:pt modelId="{77BE2914-61FE-40D1-8E2B-131B3D80375E}" type="pres">
      <dgm:prSet presAssocID="{7A87B9F4-2347-429D-A4C3-5F0C61623C60}" presName="parentShp" presStyleLbl="node1" presStyleIdx="1" presStyleCnt="2" custScaleX="85570" custScaleY="779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1FBA8-2980-4FC4-B717-6251879F7BE0}" type="pres">
      <dgm:prSet presAssocID="{7A87B9F4-2347-429D-A4C3-5F0C61623C6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D555B7-FC65-4C28-AFB5-470FEA111D32}" type="presOf" srcId="{3D8210CD-974A-4C94-AAFF-BCAC737EF1FB}" destId="{E63E5207-6C6A-4FA1-9EB5-7134ADDCC59A}" srcOrd="0" destOrd="0" presId="urn:microsoft.com/office/officeart/2005/8/layout/vList6"/>
    <dgm:cxn modelId="{511021EB-3D66-4350-8086-8BF91FB24F21}" type="presOf" srcId="{7A87B9F4-2347-429D-A4C3-5F0C61623C60}" destId="{77BE2914-61FE-40D1-8E2B-131B3D80375E}" srcOrd="0" destOrd="0" presId="urn:microsoft.com/office/officeart/2005/8/layout/vList6"/>
    <dgm:cxn modelId="{BB269F90-1BBD-462F-89F2-5E809D906984}" srcId="{3D8210CD-974A-4C94-AAFF-BCAC737EF1FB}" destId="{FA84162D-ABD5-4F79-86E2-03BDB1A006BA}" srcOrd="0" destOrd="0" parTransId="{287F68A8-D974-4E9E-A110-FC7B15F834A2}" sibTransId="{29E0B60C-56AC-4997-9AA0-3159894704D3}"/>
    <dgm:cxn modelId="{FE3F9B11-543A-48C9-A1CC-A91166D9E40F}" type="presOf" srcId="{0BD2A181-5093-41A2-BE1B-79F9E67E1CFB}" destId="{416D6B92-6AD2-49E6-8827-4778648824AA}" srcOrd="0" destOrd="0" presId="urn:microsoft.com/office/officeart/2005/8/layout/vList6"/>
    <dgm:cxn modelId="{84D72FD3-EA34-408D-A635-C71CD4DCD46E}" type="presOf" srcId="{FA84162D-ABD5-4F79-86E2-03BDB1A006BA}" destId="{77E1BBD9-6FF2-481D-828F-8440EB69CCF7}" srcOrd="0" destOrd="0" presId="urn:microsoft.com/office/officeart/2005/8/layout/vList6"/>
    <dgm:cxn modelId="{86B38516-9844-40A7-9474-E9741AF5A558}" type="presOf" srcId="{37CB15FA-088C-4F36-B7B3-3FF758FB65D9}" destId="{83A1FBA8-2980-4FC4-B717-6251879F7BE0}" srcOrd="0" destOrd="0" presId="urn:microsoft.com/office/officeart/2005/8/layout/vList6"/>
    <dgm:cxn modelId="{17A451BC-83DD-4C72-B3B5-D466B48CE7C6}" srcId="{7A87B9F4-2347-429D-A4C3-5F0C61623C60}" destId="{37CB15FA-088C-4F36-B7B3-3FF758FB65D9}" srcOrd="0" destOrd="0" parTransId="{26386FFE-57DD-403C-B3DA-49C1D79A0B15}" sibTransId="{E11B36B7-95EE-4741-9EC0-72A06EA7BB27}"/>
    <dgm:cxn modelId="{22C32ABB-B6ED-4DE4-AEF9-D19121B42C9F}" srcId="{FA84162D-ABD5-4F79-86E2-03BDB1A006BA}" destId="{0BD2A181-5093-41A2-BE1B-79F9E67E1CFB}" srcOrd="0" destOrd="0" parTransId="{798EEC74-A751-4A11-8A1B-A113594A42A9}" sibTransId="{39051E58-C45F-41F6-834C-1F14DD18E164}"/>
    <dgm:cxn modelId="{A8A8BE37-E3AD-4104-9B56-F2DC9F40303E}" srcId="{3D8210CD-974A-4C94-AAFF-BCAC737EF1FB}" destId="{7A87B9F4-2347-429D-A4C3-5F0C61623C60}" srcOrd="1" destOrd="0" parTransId="{B7137F75-CB3E-4F0B-B537-780CA24C08DD}" sibTransId="{0BE6C803-443A-4195-9227-77E152E7EB3A}"/>
    <dgm:cxn modelId="{F5D9C21C-9177-437A-B4DC-6FBA86A0C337}" type="presParOf" srcId="{E63E5207-6C6A-4FA1-9EB5-7134ADDCC59A}" destId="{AF294D76-3492-4A68-BC77-B2697078C1F6}" srcOrd="0" destOrd="0" presId="urn:microsoft.com/office/officeart/2005/8/layout/vList6"/>
    <dgm:cxn modelId="{9AD84FE2-0E13-48B9-A5C6-130D6482F966}" type="presParOf" srcId="{AF294D76-3492-4A68-BC77-B2697078C1F6}" destId="{77E1BBD9-6FF2-481D-828F-8440EB69CCF7}" srcOrd="0" destOrd="0" presId="urn:microsoft.com/office/officeart/2005/8/layout/vList6"/>
    <dgm:cxn modelId="{8722D6EE-DEF0-4FFD-BCF5-B1ABC850C638}" type="presParOf" srcId="{AF294D76-3492-4A68-BC77-B2697078C1F6}" destId="{416D6B92-6AD2-49E6-8827-4778648824AA}" srcOrd="1" destOrd="0" presId="urn:microsoft.com/office/officeart/2005/8/layout/vList6"/>
    <dgm:cxn modelId="{F568F6B1-8743-4D8F-BF91-BD4DA33D9B20}" type="presParOf" srcId="{E63E5207-6C6A-4FA1-9EB5-7134ADDCC59A}" destId="{6CBA271D-A882-45C4-9E5E-9403E01C5F16}" srcOrd="1" destOrd="0" presId="urn:microsoft.com/office/officeart/2005/8/layout/vList6"/>
    <dgm:cxn modelId="{28B6C27F-849C-4EAF-AA19-0CB812686769}" type="presParOf" srcId="{E63E5207-6C6A-4FA1-9EB5-7134ADDCC59A}" destId="{93944472-736D-4857-ACE4-07D775A62A8B}" srcOrd="2" destOrd="0" presId="urn:microsoft.com/office/officeart/2005/8/layout/vList6"/>
    <dgm:cxn modelId="{9697F49E-84C0-4543-8F85-DA3ECAF1092E}" type="presParOf" srcId="{93944472-736D-4857-ACE4-07D775A62A8B}" destId="{77BE2914-61FE-40D1-8E2B-131B3D80375E}" srcOrd="0" destOrd="0" presId="urn:microsoft.com/office/officeart/2005/8/layout/vList6"/>
    <dgm:cxn modelId="{351DD6CC-1262-450A-BA31-1D174FC37532}" type="presParOf" srcId="{93944472-736D-4857-ACE4-07D775A62A8B}" destId="{83A1FBA8-2980-4FC4-B717-6251879F7B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E23D3B-69C4-4956-A231-9FF3BD9EE1F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28F9E3E-56CC-4A0E-804E-7ED80D948575}">
      <dgm:prSet phldrT="[文字]" custT="1"/>
      <dgm:spPr/>
      <dgm:t>
        <a:bodyPr vert="eaVert"/>
        <a:lstStyle/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第二學期</a:t>
          </a:r>
          <a:endParaRPr lang="en-US" altLang="zh-TW" sz="2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學生依計畫進行自主學習</a:t>
          </a:r>
          <a:endParaRPr lang="zh-TW" altLang="en-US" sz="2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6E5D9C-16FE-4520-9583-5474E8EEDD90}" type="parTrans" cxnId="{93265747-5C0E-4244-9E99-A19CAFBAEB17}">
      <dgm:prSet/>
      <dgm:spPr/>
      <dgm:t>
        <a:bodyPr/>
        <a:lstStyle/>
        <a:p>
          <a:endParaRPr lang="zh-TW" altLang="en-US"/>
        </a:p>
      </dgm:t>
    </dgm:pt>
    <dgm:pt modelId="{961595FB-914A-4872-A0FC-79B0A5F82CF2}" type="sibTrans" cxnId="{93265747-5C0E-4244-9E99-A19CAFBAEB17}">
      <dgm:prSet/>
      <dgm:spPr/>
      <dgm:t>
        <a:bodyPr/>
        <a:lstStyle/>
        <a:p>
          <a:endParaRPr lang="zh-TW" altLang="en-US"/>
        </a:p>
      </dgm:t>
    </dgm:pt>
    <dgm:pt modelId="{AA6A21FA-AAEC-4B47-BF9D-A10813ABCBFB}">
      <dgm:prSet phldrT="[文字]" custT="1"/>
      <dgm:spPr/>
      <dgm:t>
        <a:bodyPr vert="eaVert"/>
        <a:lstStyle/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期末成果展現</a:t>
          </a:r>
          <a:endParaRPr lang="en-US" altLang="zh-TW" sz="2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／成果發表會</a:t>
          </a:r>
          <a:endParaRPr lang="zh-TW" altLang="en-US" sz="2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8A3D6D-F73D-434C-9615-643551921CB8}" type="parTrans" cxnId="{73736346-61AD-4C96-81C3-6BBE2724B06B}">
      <dgm:prSet/>
      <dgm:spPr/>
      <dgm:t>
        <a:bodyPr/>
        <a:lstStyle/>
        <a:p>
          <a:endParaRPr lang="zh-TW" altLang="en-US"/>
        </a:p>
      </dgm:t>
    </dgm:pt>
    <dgm:pt modelId="{09689C24-94BF-473C-B220-1659C8945741}" type="sibTrans" cxnId="{73736346-61AD-4C96-81C3-6BBE2724B06B}">
      <dgm:prSet/>
      <dgm:spPr/>
      <dgm:t>
        <a:bodyPr/>
        <a:lstStyle/>
        <a:p>
          <a:endParaRPr lang="zh-TW" altLang="en-US"/>
        </a:p>
      </dgm:t>
    </dgm:pt>
    <dgm:pt modelId="{7D1E0F8F-2A75-4567-A8CA-F7C25E1048B0}">
      <dgm:prSet custT="1"/>
      <dgm:spPr/>
      <dgm:t>
        <a:bodyPr vert="eaVert"/>
        <a:lstStyle/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修習「先備課程」</a:t>
          </a:r>
          <a:endParaRPr lang="zh-TW" altLang="en-US" sz="2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AB67E4-CA11-444B-8FB6-A35F373F4735}" type="parTrans" cxnId="{B5EBE193-931B-4AED-84DB-6E7FE7DEC95D}">
      <dgm:prSet/>
      <dgm:spPr/>
      <dgm:t>
        <a:bodyPr/>
        <a:lstStyle/>
        <a:p>
          <a:endParaRPr lang="zh-TW" altLang="en-US"/>
        </a:p>
      </dgm:t>
    </dgm:pt>
    <dgm:pt modelId="{F1DDA51F-064D-400C-97D2-AFF32651C9EA}" type="sibTrans" cxnId="{B5EBE193-931B-4AED-84DB-6E7FE7DEC95D}">
      <dgm:prSet/>
      <dgm:spPr/>
      <dgm:t>
        <a:bodyPr/>
        <a:lstStyle/>
        <a:p>
          <a:endParaRPr lang="zh-TW" altLang="en-US"/>
        </a:p>
      </dgm:t>
    </dgm:pt>
    <dgm:pt modelId="{2AC4898F-5779-4D95-9444-DA28D23971A8}">
      <dgm:prSet custT="1"/>
      <dgm:spPr/>
      <dgm:t>
        <a:bodyPr vert="horz"/>
        <a:lstStyle/>
        <a:p>
          <a:r>
            <a:rPr lang="en-US" altLang="zh-TW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2-13</a:t>
          </a:r>
          <a:r>
            <a:rPr lang="zh-TW" altLang="en-US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endParaRPr lang="en-US" altLang="zh-TW" sz="2600" b="1" dirty="0" smtClean="0">
            <a:solidFill>
              <a:schemeClr val="accent3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提出計畫申請</a:t>
          </a:r>
          <a:endParaRPr lang="zh-TW" altLang="en-US" sz="2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787A07-B1E6-43D3-9759-8392588EC51D}" type="parTrans" cxnId="{564DF57D-88B9-4DD9-BF2E-CA4D1DDD77DF}">
      <dgm:prSet/>
      <dgm:spPr/>
      <dgm:t>
        <a:bodyPr/>
        <a:lstStyle/>
        <a:p>
          <a:endParaRPr lang="zh-TW" altLang="en-US"/>
        </a:p>
      </dgm:t>
    </dgm:pt>
    <dgm:pt modelId="{1A13CB89-1914-4581-BDC0-580B91932F0E}" type="sibTrans" cxnId="{564DF57D-88B9-4DD9-BF2E-CA4D1DDD77DF}">
      <dgm:prSet/>
      <dgm:spPr/>
      <dgm:t>
        <a:bodyPr/>
        <a:lstStyle/>
        <a:p>
          <a:endParaRPr lang="zh-TW" altLang="en-US"/>
        </a:p>
      </dgm:t>
    </dgm:pt>
    <dgm:pt modelId="{22A13815-E826-4A21-8D5A-EF33D3C76FAA}">
      <dgm:prSet custT="1"/>
      <dgm:spPr/>
      <dgm:t>
        <a:bodyPr/>
        <a:lstStyle/>
        <a:p>
          <a:r>
            <a:rPr lang="en-US" altLang="zh-TW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600" b="1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endParaRPr lang="en-US" altLang="zh-TW" sz="2600" b="1" dirty="0" smtClean="0">
            <a:solidFill>
              <a:schemeClr val="accent3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審核公告，知悉指導老師及學習地點</a:t>
          </a:r>
          <a:endParaRPr lang="zh-TW" altLang="en-US" sz="2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9F1D12-D5B9-490B-92BC-1C6C40867A69}" type="parTrans" cxnId="{9605DB37-BF76-4EC0-8544-065C08D9FF09}">
      <dgm:prSet/>
      <dgm:spPr/>
      <dgm:t>
        <a:bodyPr/>
        <a:lstStyle/>
        <a:p>
          <a:endParaRPr lang="zh-TW" altLang="en-US"/>
        </a:p>
      </dgm:t>
    </dgm:pt>
    <dgm:pt modelId="{5009A144-1A58-4B54-8EBC-C200322AB4B8}" type="sibTrans" cxnId="{9605DB37-BF76-4EC0-8544-065C08D9FF09}">
      <dgm:prSet/>
      <dgm:spPr/>
      <dgm:t>
        <a:bodyPr/>
        <a:lstStyle/>
        <a:p>
          <a:endParaRPr lang="zh-TW" altLang="en-US"/>
        </a:p>
      </dgm:t>
    </dgm:pt>
    <dgm:pt modelId="{9D07EE53-65FB-404F-81F2-0F70A5D58D02}">
      <dgm:prSet custT="1"/>
      <dgm:spPr/>
      <dgm:t>
        <a:bodyPr/>
        <a:lstStyle/>
        <a:p>
          <a:r>
            <a:rPr lang="zh-TW" altLang="en-US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學習成果放入</a:t>
          </a:r>
          <a:r>
            <a:rPr lang="zh-TW" altLang="en-US" sz="2600" b="1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學習歷程檔案</a:t>
          </a:r>
          <a:endParaRPr lang="zh-TW" altLang="en-US" sz="2600" b="1" dirty="0">
            <a:solidFill>
              <a:srgbClr val="00B0F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2354C8-9A2E-45C3-A7B5-49E029D24895}" type="parTrans" cxnId="{D458DEE6-B9F8-452D-950E-2AD997C0238E}">
      <dgm:prSet/>
      <dgm:spPr/>
      <dgm:t>
        <a:bodyPr/>
        <a:lstStyle/>
        <a:p>
          <a:endParaRPr lang="zh-TW" altLang="en-US"/>
        </a:p>
      </dgm:t>
    </dgm:pt>
    <dgm:pt modelId="{F8AF6DAC-9292-43E3-A43F-5A53096A7494}" type="sibTrans" cxnId="{D458DEE6-B9F8-452D-950E-2AD997C0238E}">
      <dgm:prSet/>
      <dgm:spPr/>
      <dgm:t>
        <a:bodyPr/>
        <a:lstStyle/>
        <a:p>
          <a:endParaRPr lang="zh-TW" altLang="en-US"/>
        </a:p>
      </dgm:t>
    </dgm:pt>
    <dgm:pt modelId="{FDB9EE2F-BEA6-4232-9335-3CCD8ABD432B}" type="pres">
      <dgm:prSet presAssocID="{75E23D3B-69C4-4956-A231-9FF3BD9EE1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5B81CA-853E-4D1F-B738-DAE193ED4251}" type="pres">
      <dgm:prSet presAssocID="{7D1E0F8F-2A75-4567-A8CA-F7C25E1048B0}" presName="node" presStyleLbl="node1" presStyleIdx="0" presStyleCnt="6" custScaleY="447695" custLinFactNeighborX="1748" custLinFactNeighborY="9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56D280-DBFB-4F2F-AF63-58103EFD6054}" type="pres">
      <dgm:prSet presAssocID="{F1DDA51F-064D-400C-97D2-AFF32651C9EA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E98A5955-D218-4A4C-A429-7BB975D18767}" type="pres">
      <dgm:prSet presAssocID="{F1DDA51F-064D-400C-97D2-AFF32651C9E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8E474164-86A9-42F4-9D9A-23D72D07FAA0}" type="pres">
      <dgm:prSet presAssocID="{2AC4898F-5779-4D95-9444-DA28D23971A8}" presName="node" presStyleLbl="node1" presStyleIdx="1" presStyleCnt="6" custScaleY="4430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137881-4436-427D-854C-51E013F6E7B8}" type="pres">
      <dgm:prSet presAssocID="{1A13CB89-1914-4581-BDC0-580B91932F0E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082A9549-426D-4A8B-8225-21B8AD38F662}" type="pres">
      <dgm:prSet presAssocID="{1A13CB89-1914-4581-BDC0-580B91932F0E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E04483A1-6FD0-416B-ABA9-5FA1C36DA506}" type="pres">
      <dgm:prSet presAssocID="{22A13815-E826-4A21-8D5A-EF33D3C76FAA}" presName="node" presStyleLbl="node1" presStyleIdx="2" presStyleCnt="6" custScaleX="103875" custScaleY="4383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1D42FA-7AFD-4CF3-B075-CEA11164D69E}" type="pres">
      <dgm:prSet presAssocID="{5009A144-1A58-4B54-8EBC-C200322AB4B8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FA4248C-FD39-495D-979D-90919661BDDE}" type="pres">
      <dgm:prSet presAssocID="{5009A144-1A58-4B54-8EBC-C200322AB4B8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4DF709B0-7BA7-4EB0-A1AB-746A88982DA6}" type="pres">
      <dgm:prSet presAssocID="{428F9E3E-56CC-4A0E-804E-7ED80D948575}" presName="node" presStyleLbl="node1" presStyleIdx="3" presStyleCnt="6" custScaleX="155210" custScaleY="4430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101452-130A-405F-BF02-522F4F466D57}" type="pres">
      <dgm:prSet presAssocID="{961595FB-914A-4872-A0FC-79B0A5F82CF2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76F77C39-5BE3-429A-A3D6-762C7D475252}" type="pres">
      <dgm:prSet presAssocID="{961595FB-914A-4872-A0FC-79B0A5F82CF2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D6F77F7F-F6EB-4580-BBCD-1C73CBB9E027}" type="pres">
      <dgm:prSet presAssocID="{AA6A21FA-AAEC-4B47-BF9D-A10813ABCBFB}" presName="node" presStyleLbl="node1" presStyleIdx="4" presStyleCnt="6" custScaleY="445366" custLinFactNeighborX="-50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8C00F5-8262-470D-8250-0D276E921177}" type="pres">
      <dgm:prSet presAssocID="{09689C24-94BF-473C-B220-1659C8945741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3241AA56-5FCE-4CBE-9534-84C519D0F15D}" type="pres">
      <dgm:prSet presAssocID="{09689C24-94BF-473C-B220-1659C8945741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61F7A0BC-24AA-408F-938D-21FF0DC7301E}" type="pres">
      <dgm:prSet presAssocID="{9D07EE53-65FB-404F-81F2-0F70A5D58D02}" presName="node" presStyleLbl="node1" presStyleIdx="5" presStyleCnt="6" custScaleY="4523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635A7A-3B4A-4EF9-8112-D7FDEF962F35}" type="presOf" srcId="{2AC4898F-5779-4D95-9444-DA28D23971A8}" destId="{8E474164-86A9-42F4-9D9A-23D72D07FAA0}" srcOrd="0" destOrd="0" presId="urn:microsoft.com/office/officeart/2005/8/layout/process1"/>
    <dgm:cxn modelId="{BFF0262D-F4CE-482D-BD04-29C308014795}" type="presOf" srcId="{F1DDA51F-064D-400C-97D2-AFF32651C9EA}" destId="{E98A5955-D218-4A4C-A429-7BB975D18767}" srcOrd="1" destOrd="0" presId="urn:microsoft.com/office/officeart/2005/8/layout/process1"/>
    <dgm:cxn modelId="{2B991753-59F7-4D74-B7D7-4A7762B2E2CB}" type="presOf" srcId="{09689C24-94BF-473C-B220-1659C8945741}" destId="{388C00F5-8262-470D-8250-0D276E921177}" srcOrd="0" destOrd="0" presId="urn:microsoft.com/office/officeart/2005/8/layout/process1"/>
    <dgm:cxn modelId="{68D1B3E6-38D7-4673-AE80-83C12CCBA1DE}" type="presOf" srcId="{961595FB-914A-4872-A0FC-79B0A5F82CF2}" destId="{F6101452-130A-405F-BF02-522F4F466D57}" srcOrd="0" destOrd="0" presId="urn:microsoft.com/office/officeart/2005/8/layout/process1"/>
    <dgm:cxn modelId="{252F3255-0CBB-415D-8730-FF4D097A9DB1}" type="presOf" srcId="{1A13CB89-1914-4581-BDC0-580B91932F0E}" destId="{52137881-4436-427D-854C-51E013F6E7B8}" srcOrd="0" destOrd="0" presId="urn:microsoft.com/office/officeart/2005/8/layout/process1"/>
    <dgm:cxn modelId="{B5EBE193-931B-4AED-84DB-6E7FE7DEC95D}" srcId="{75E23D3B-69C4-4956-A231-9FF3BD9EE1F8}" destId="{7D1E0F8F-2A75-4567-A8CA-F7C25E1048B0}" srcOrd="0" destOrd="0" parTransId="{DEAB67E4-CA11-444B-8FB6-A35F373F4735}" sibTransId="{F1DDA51F-064D-400C-97D2-AFF32651C9EA}"/>
    <dgm:cxn modelId="{BC70E032-9239-4196-9688-075A6EDCC8D1}" type="presOf" srcId="{5009A144-1A58-4B54-8EBC-C200322AB4B8}" destId="{3FA4248C-FD39-495D-979D-90919661BDDE}" srcOrd="1" destOrd="0" presId="urn:microsoft.com/office/officeart/2005/8/layout/process1"/>
    <dgm:cxn modelId="{73736346-61AD-4C96-81C3-6BBE2724B06B}" srcId="{75E23D3B-69C4-4956-A231-9FF3BD9EE1F8}" destId="{AA6A21FA-AAEC-4B47-BF9D-A10813ABCBFB}" srcOrd="4" destOrd="0" parTransId="{428A3D6D-F73D-434C-9615-643551921CB8}" sibTransId="{09689C24-94BF-473C-B220-1659C8945741}"/>
    <dgm:cxn modelId="{B40F3ADD-DEDE-4FDA-977B-5435B12378D1}" type="presOf" srcId="{428F9E3E-56CC-4A0E-804E-7ED80D948575}" destId="{4DF709B0-7BA7-4EB0-A1AB-746A88982DA6}" srcOrd="0" destOrd="0" presId="urn:microsoft.com/office/officeart/2005/8/layout/process1"/>
    <dgm:cxn modelId="{D74AEDC3-F8FB-45C1-BB4F-1A2CBF297C7B}" type="presOf" srcId="{961595FB-914A-4872-A0FC-79B0A5F82CF2}" destId="{76F77C39-5BE3-429A-A3D6-762C7D475252}" srcOrd="1" destOrd="0" presId="urn:microsoft.com/office/officeart/2005/8/layout/process1"/>
    <dgm:cxn modelId="{CEFF405C-CA9D-430C-9CAA-8927DFEEACB0}" type="presOf" srcId="{7D1E0F8F-2A75-4567-A8CA-F7C25E1048B0}" destId="{755B81CA-853E-4D1F-B738-DAE193ED4251}" srcOrd="0" destOrd="0" presId="urn:microsoft.com/office/officeart/2005/8/layout/process1"/>
    <dgm:cxn modelId="{F71AAC89-1813-4265-8379-9BD64160741D}" type="presOf" srcId="{F1DDA51F-064D-400C-97D2-AFF32651C9EA}" destId="{BE56D280-DBFB-4F2F-AF63-58103EFD6054}" srcOrd="0" destOrd="0" presId="urn:microsoft.com/office/officeart/2005/8/layout/process1"/>
    <dgm:cxn modelId="{9605DB37-BF76-4EC0-8544-065C08D9FF09}" srcId="{75E23D3B-69C4-4956-A231-9FF3BD9EE1F8}" destId="{22A13815-E826-4A21-8D5A-EF33D3C76FAA}" srcOrd="2" destOrd="0" parTransId="{299F1D12-D5B9-490B-92BC-1C6C40867A69}" sibTransId="{5009A144-1A58-4B54-8EBC-C200322AB4B8}"/>
    <dgm:cxn modelId="{564DF57D-88B9-4DD9-BF2E-CA4D1DDD77DF}" srcId="{75E23D3B-69C4-4956-A231-9FF3BD9EE1F8}" destId="{2AC4898F-5779-4D95-9444-DA28D23971A8}" srcOrd="1" destOrd="0" parTransId="{B5787A07-B1E6-43D3-9759-8392588EC51D}" sibTransId="{1A13CB89-1914-4581-BDC0-580B91932F0E}"/>
    <dgm:cxn modelId="{8BB28DC5-6972-4B3C-A0BC-217589EF2668}" type="presOf" srcId="{AA6A21FA-AAEC-4B47-BF9D-A10813ABCBFB}" destId="{D6F77F7F-F6EB-4580-BBCD-1C73CBB9E027}" srcOrd="0" destOrd="0" presId="urn:microsoft.com/office/officeart/2005/8/layout/process1"/>
    <dgm:cxn modelId="{6960D6E4-F4E5-4E53-B20D-9DE7205261E7}" type="presOf" srcId="{1A13CB89-1914-4581-BDC0-580B91932F0E}" destId="{082A9549-426D-4A8B-8225-21B8AD38F662}" srcOrd="1" destOrd="0" presId="urn:microsoft.com/office/officeart/2005/8/layout/process1"/>
    <dgm:cxn modelId="{79CE8FF7-308C-4EEA-93B8-C7D5CCC1F4D7}" type="presOf" srcId="{22A13815-E826-4A21-8D5A-EF33D3C76FAA}" destId="{E04483A1-6FD0-416B-ABA9-5FA1C36DA506}" srcOrd="0" destOrd="0" presId="urn:microsoft.com/office/officeart/2005/8/layout/process1"/>
    <dgm:cxn modelId="{978B3F24-9394-4C2A-AA0E-F5A2A6C6D2CD}" type="presOf" srcId="{9D07EE53-65FB-404F-81F2-0F70A5D58D02}" destId="{61F7A0BC-24AA-408F-938D-21FF0DC7301E}" srcOrd="0" destOrd="0" presId="urn:microsoft.com/office/officeart/2005/8/layout/process1"/>
    <dgm:cxn modelId="{D458DEE6-B9F8-452D-950E-2AD997C0238E}" srcId="{75E23D3B-69C4-4956-A231-9FF3BD9EE1F8}" destId="{9D07EE53-65FB-404F-81F2-0F70A5D58D02}" srcOrd="5" destOrd="0" parTransId="{1D2354C8-9A2E-45C3-A7B5-49E029D24895}" sibTransId="{F8AF6DAC-9292-43E3-A43F-5A53096A7494}"/>
    <dgm:cxn modelId="{280319B0-5BE0-45D0-94B8-FD63BF5B0D51}" type="presOf" srcId="{75E23D3B-69C4-4956-A231-9FF3BD9EE1F8}" destId="{FDB9EE2F-BEA6-4232-9335-3CCD8ABD432B}" srcOrd="0" destOrd="0" presId="urn:microsoft.com/office/officeart/2005/8/layout/process1"/>
    <dgm:cxn modelId="{93265747-5C0E-4244-9E99-A19CAFBAEB17}" srcId="{75E23D3B-69C4-4956-A231-9FF3BD9EE1F8}" destId="{428F9E3E-56CC-4A0E-804E-7ED80D948575}" srcOrd="3" destOrd="0" parTransId="{756E5D9C-16FE-4520-9583-5474E8EEDD90}" sibTransId="{961595FB-914A-4872-A0FC-79B0A5F82CF2}"/>
    <dgm:cxn modelId="{8C93AA59-7F69-4167-82F3-A69C526E7E78}" type="presOf" srcId="{09689C24-94BF-473C-B220-1659C8945741}" destId="{3241AA56-5FCE-4CBE-9534-84C519D0F15D}" srcOrd="1" destOrd="0" presId="urn:microsoft.com/office/officeart/2005/8/layout/process1"/>
    <dgm:cxn modelId="{F6E43121-4CC1-4D7A-ABF6-1A4A038B3E8A}" type="presOf" srcId="{5009A144-1A58-4B54-8EBC-C200322AB4B8}" destId="{771D42FA-7AFD-4CF3-B075-CEA11164D69E}" srcOrd="0" destOrd="0" presId="urn:microsoft.com/office/officeart/2005/8/layout/process1"/>
    <dgm:cxn modelId="{9F1CD743-6892-47E4-B66A-5F4BA5DC3EC5}" type="presParOf" srcId="{FDB9EE2F-BEA6-4232-9335-3CCD8ABD432B}" destId="{755B81CA-853E-4D1F-B738-DAE193ED4251}" srcOrd="0" destOrd="0" presId="urn:microsoft.com/office/officeart/2005/8/layout/process1"/>
    <dgm:cxn modelId="{40F7DA6B-F805-41CC-868D-44FECB02E2E3}" type="presParOf" srcId="{FDB9EE2F-BEA6-4232-9335-3CCD8ABD432B}" destId="{BE56D280-DBFB-4F2F-AF63-58103EFD6054}" srcOrd="1" destOrd="0" presId="urn:microsoft.com/office/officeart/2005/8/layout/process1"/>
    <dgm:cxn modelId="{2FD118B1-D4BF-4B2A-B47B-B19537A65CF5}" type="presParOf" srcId="{BE56D280-DBFB-4F2F-AF63-58103EFD6054}" destId="{E98A5955-D218-4A4C-A429-7BB975D18767}" srcOrd="0" destOrd="0" presId="urn:microsoft.com/office/officeart/2005/8/layout/process1"/>
    <dgm:cxn modelId="{C75CF7BC-86CB-4442-8263-B7A99B57B31A}" type="presParOf" srcId="{FDB9EE2F-BEA6-4232-9335-3CCD8ABD432B}" destId="{8E474164-86A9-42F4-9D9A-23D72D07FAA0}" srcOrd="2" destOrd="0" presId="urn:microsoft.com/office/officeart/2005/8/layout/process1"/>
    <dgm:cxn modelId="{9F11E4B9-E47F-4495-8204-35C6BD72A999}" type="presParOf" srcId="{FDB9EE2F-BEA6-4232-9335-3CCD8ABD432B}" destId="{52137881-4436-427D-854C-51E013F6E7B8}" srcOrd="3" destOrd="0" presId="urn:microsoft.com/office/officeart/2005/8/layout/process1"/>
    <dgm:cxn modelId="{8ADEC88A-7685-4B76-B758-98269AED52FB}" type="presParOf" srcId="{52137881-4436-427D-854C-51E013F6E7B8}" destId="{082A9549-426D-4A8B-8225-21B8AD38F662}" srcOrd="0" destOrd="0" presId="urn:microsoft.com/office/officeart/2005/8/layout/process1"/>
    <dgm:cxn modelId="{5C52092C-EFDC-477B-96CC-945AA8622DD6}" type="presParOf" srcId="{FDB9EE2F-BEA6-4232-9335-3CCD8ABD432B}" destId="{E04483A1-6FD0-416B-ABA9-5FA1C36DA506}" srcOrd="4" destOrd="0" presId="urn:microsoft.com/office/officeart/2005/8/layout/process1"/>
    <dgm:cxn modelId="{2F598215-8FA1-4C32-9CD5-F993FEA6F4C9}" type="presParOf" srcId="{FDB9EE2F-BEA6-4232-9335-3CCD8ABD432B}" destId="{771D42FA-7AFD-4CF3-B075-CEA11164D69E}" srcOrd="5" destOrd="0" presId="urn:microsoft.com/office/officeart/2005/8/layout/process1"/>
    <dgm:cxn modelId="{88691E7C-8D23-4832-BD94-D3C926D5E495}" type="presParOf" srcId="{771D42FA-7AFD-4CF3-B075-CEA11164D69E}" destId="{3FA4248C-FD39-495D-979D-90919661BDDE}" srcOrd="0" destOrd="0" presId="urn:microsoft.com/office/officeart/2005/8/layout/process1"/>
    <dgm:cxn modelId="{AD17B203-034D-48C9-85A6-6A24F063A720}" type="presParOf" srcId="{FDB9EE2F-BEA6-4232-9335-3CCD8ABD432B}" destId="{4DF709B0-7BA7-4EB0-A1AB-746A88982DA6}" srcOrd="6" destOrd="0" presId="urn:microsoft.com/office/officeart/2005/8/layout/process1"/>
    <dgm:cxn modelId="{4CB4DCBE-2EBF-4829-A509-0BC954C0FEEE}" type="presParOf" srcId="{FDB9EE2F-BEA6-4232-9335-3CCD8ABD432B}" destId="{F6101452-130A-405F-BF02-522F4F466D57}" srcOrd="7" destOrd="0" presId="urn:microsoft.com/office/officeart/2005/8/layout/process1"/>
    <dgm:cxn modelId="{FB8BB117-DFF2-4C75-8E01-D923FE3C7A33}" type="presParOf" srcId="{F6101452-130A-405F-BF02-522F4F466D57}" destId="{76F77C39-5BE3-429A-A3D6-762C7D475252}" srcOrd="0" destOrd="0" presId="urn:microsoft.com/office/officeart/2005/8/layout/process1"/>
    <dgm:cxn modelId="{21E732F7-28E4-477C-8095-04ABEFBA86CE}" type="presParOf" srcId="{FDB9EE2F-BEA6-4232-9335-3CCD8ABD432B}" destId="{D6F77F7F-F6EB-4580-BBCD-1C73CBB9E027}" srcOrd="8" destOrd="0" presId="urn:microsoft.com/office/officeart/2005/8/layout/process1"/>
    <dgm:cxn modelId="{90D75740-83DA-4136-A2C7-80B6E27E67C8}" type="presParOf" srcId="{FDB9EE2F-BEA6-4232-9335-3CCD8ABD432B}" destId="{388C00F5-8262-470D-8250-0D276E921177}" srcOrd="9" destOrd="0" presId="urn:microsoft.com/office/officeart/2005/8/layout/process1"/>
    <dgm:cxn modelId="{DFB6029A-6ACE-4AB1-8F89-793152CBB13F}" type="presParOf" srcId="{388C00F5-8262-470D-8250-0D276E921177}" destId="{3241AA56-5FCE-4CBE-9534-84C519D0F15D}" srcOrd="0" destOrd="0" presId="urn:microsoft.com/office/officeart/2005/8/layout/process1"/>
    <dgm:cxn modelId="{20F68575-8AEB-4C9B-9710-77DA1672323F}" type="presParOf" srcId="{FDB9EE2F-BEA6-4232-9335-3CCD8ABD432B}" destId="{61F7A0BC-24AA-408F-938D-21FF0DC7301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20506-1190-4215-BABD-5D1E77A11D6F}">
      <dsp:nvSpPr>
        <dsp:cNvPr id="0" name=""/>
        <dsp:cNvSpPr/>
      </dsp:nvSpPr>
      <dsp:spPr>
        <a:xfrm>
          <a:off x="2166183" y="311492"/>
          <a:ext cx="4757341" cy="475734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什麼是自主學習</a:t>
          </a:r>
          <a:endParaRPr lang="zh-TW" altLang="en-US" sz="3200" b="1" kern="1200" dirty="0"/>
        </a:p>
      </dsp:txBody>
      <dsp:txXfrm>
        <a:off x="4752705" y="1189335"/>
        <a:ext cx="1614098" cy="1585780"/>
      </dsp:txXfrm>
    </dsp:sp>
    <dsp:sp modelId="{DFE1C098-876B-48E5-B350-0E0B236A4F2B}">
      <dsp:nvSpPr>
        <dsp:cNvPr id="0" name=""/>
        <dsp:cNvSpPr/>
      </dsp:nvSpPr>
      <dsp:spPr>
        <a:xfrm>
          <a:off x="2027946" y="540615"/>
          <a:ext cx="4757341" cy="475734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為什麼要自主學習</a:t>
          </a:r>
          <a:endParaRPr lang="zh-TW" altLang="en-US" sz="3200" b="1" kern="1200" dirty="0"/>
        </a:p>
      </dsp:txBody>
      <dsp:txXfrm>
        <a:off x="3330552" y="3542271"/>
        <a:ext cx="2152130" cy="1472510"/>
      </dsp:txXfrm>
    </dsp:sp>
    <dsp:sp modelId="{F739CECB-B6E4-4135-93BF-0A12E0657C91}">
      <dsp:nvSpPr>
        <dsp:cNvPr id="0" name=""/>
        <dsp:cNvSpPr/>
      </dsp:nvSpPr>
      <dsp:spPr>
        <a:xfrm>
          <a:off x="1524025" y="219899"/>
          <a:ext cx="5551199" cy="522370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FF00"/>
              </a:solidFill>
            </a:rPr>
            <a:t>自主學習的流程和成果</a:t>
          </a:r>
          <a:endParaRPr lang="zh-TW" altLang="en-US" sz="3200" b="1" kern="1200" dirty="0">
            <a:solidFill>
              <a:srgbClr val="FFFF00"/>
            </a:solidFill>
          </a:endParaRPr>
        </a:p>
      </dsp:txBody>
      <dsp:txXfrm>
        <a:off x="2118796" y="1245983"/>
        <a:ext cx="1883442" cy="1741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2AF9-AE7C-4494-9C7F-7E7BBB92BD5A}">
      <dsp:nvSpPr>
        <dsp:cNvPr id="0" name=""/>
        <dsp:cNvSpPr/>
      </dsp:nvSpPr>
      <dsp:spPr>
        <a:xfrm>
          <a:off x="2867646" y="1464230"/>
          <a:ext cx="3388275" cy="33139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由「自發、互動、共好」進而延伸至「自主行動」、「溝通互動」、「社會參與」等三面九項的核心素養。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3363847" y="1949544"/>
        <a:ext cx="2395873" cy="2343303"/>
      </dsp:txXfrm>
    </dsp:sp>
    <dsp:sp modelId="{488665CC-7BBD-40EC-BB1D-F89366CA2C5E}">
      <dsp:nvSpPr>
        <dsp:cNvPr id="0" name=""/>
        <dsp:cNvSpPr/>
      </dsp:nvSpPr>
      <dsp:spPr>
        <a:xfrm rot="19358355">
          <a:off x="5907665" y="1701569"/>
          <a:ext cx="306976" cy="549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917112" y="1839471"/>
        <a:ext cx="214883" cy="329879"/>
      </dsp:txXfrm>
    </dsp:sp>
    <dsp:sp modelId="{8ED98C30-CDD8-487C-BA2D-6AC27A598632}">
      <dsp:nvSpPr>
        <dsp:cNvPr id="0" name=""/>
        <dsp:cNvSpPr/>
      </dsp:nvSpPr>
      <dsp:spPr>
        <a:xfrm>
          <a:off x="6036575" y="149931"/>
          <a:ext cx="2047130" cy="21276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提供學生學習的選擇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6336370" y="461522"/>
        <a:ext cx="1447540" cy="1504494"/>
      </dsp:txXfrm>
    </dsp:sp>
    <dsp:sp modelId="{F1E87B15-2B19-48D2-8F0F-D9B9AE8CE7EB}">
      <dsp:nvSpPr>
        <dsp:cNvPr id="0" name=""/>
        <dsp:cNvSpPr/>
      </dsp:nvSpPr>
      <dsp:spPr>
        <a:xfrm rot="2016944">
          <a:off x="6012125" y="3872908"/>
          <a:ext cx="187829" cy="549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6016837" y="3967270"/>
        <a:ext cx="131480" cy="329879"/>
      </dsp:txXfrm>
    </dsp:sp>
    <dsp:sp modelId="{FB351398-89E4-4D89-85BC-CB483F1CEC9A}">
      <dsp:nvSpPr>
        <dsp:cNvPr id="0" name=""/>
        <dsp:cNvSpPr/>
      </dsp:nvSpPr>
      <dsp:spPr>
        <a:xfrm>
          <a:off x="6050182" y="3706729"/>
          <a:ext cx="2460062" cy="24433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自主學習歷程</a:t>
          </a:r>
          <a:endParaRPr lang="en-US" altLang="zh-TW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tx1"/>
              </a:solidFill>
            </a:rPr>
            <a:t>—</a:t>
          </a:r>
          <a:r>
            <a:rPr lang="zh-TW" altLang="en-US" sz="2000" b="1" kern="1200" dirty="0" smtClean="0">
              <a:solidFill>
                <a:schemeClr val="tx1"/>
              </a:solidFill>
            </a:rPr>
            <a:t>過程重於結果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6410450" y="4064546"/>
        <a:ext cx="1739526" cy="1727691"/>
      </dsp:txXfrm>
    </dsp:sp>
    <dsp:sp modelId="{B26183D0-9089-4397-A2FB-14C732B44A7F}">
      <dsp:nvSpPr>
        <dsp:cNvPr id="0" name=""/>
        <dsp:cNvSpPr/>
      </dsp:nvSpPr>
      <dsp:spPr>
        <a:xfrm rot="8404422">
          <a:off x="2891782" y="4110649"/>
          <a:ext cx="318524" cy="549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2976200" y="4189945"/>
        <a:ext cx="222967" cy="329879"/>
      </dsp:txXfrm>
    </dsp:sp>
    <dsp:sp modelId="{77674932-1D88-490D-96AF-751CEE46A174}">
      <dsp:nvSpPr>
        <dsp:cNvPr id="0" name=""/>
        <dsp:cNvSpPr/>
      </dsp:nvSpPr>
      <dsp:spPr>
        <a:xfrm>
          <a:off x="1200457" y="4228047"/>
          <a:ext cx="1811509" cy="18964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終身學習的起點與基礎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1465746" y="4505781"/>
        <a:ext cx="1280931" cy="1341017"/>
      </dsp:txXfrm>
    </dsp:sp>
    <dsp:sp modelId="{291FE15A-BA26-419D-8A67-F7035BBADDC1}">
      <dsp:nvSpPr>
        <dsp:cNvPr id="0" name=""/>
        <dsp:cNvSpPr/>
      </dsp:nvSpPr>
      <dsp:spPr>
        <a:xfrm rot="12641341">
          <a:off x="2838204" y="1900382"/>
          <a:ext cx="259567" cy="549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2910621" y="2030214"/>
        <a:ext cx="181697" cy="329879"/>
      </dsp:txXfrm>
    </dsp:sp>
    <dsp:sp modelId="{A3798428-9B5D-4E5E-9AC2-6448A663C54C}">
      <dsp:nvSpPr>
        <dsp:cNvPr id="0" name=""/>
        <dsp:cNvSpPr/>
      </dsp:nvSpPr>
      <dsp:spPr>
        <a:xfrm>
          <a:off x="136459" y="0"/>
          <a:ext cx="2903395" cy="271271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</a:rPr>
            <a:t>改變學習的模式（由被動式吸收知識，轉為主動式追求知識）</a:t>
          </a:r>
          <a:endParaRPr lang="zh-TW" altLang="en-US" sz="2000" b="1" kern="1200" dirty="0">
            <a:solidFill>
              <a:schemeClr val="tx1"/>
            </a:solidFill>
          </a:endParaRPr>
        </a:p>
      </dsp:txBody>
      <dsp:txXfrm>
        <a:off x="561651" y="397267"/>
        <a:ext cx="2053011" cy="1918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4992E-92D1-4D72-88B4-2DD917980DC9}">
      <dsp:nvSpPr>
        <dsp:cNvPr id="0" name=""/>
        <dsp:cNvSpPr/>
      </dsp:nvSpPr>
      <dsp:spPr>
        <a:xfrm>
          <a:off x="4993396" y="2278776"/>
          <a:ext cx="2785170" cy="278517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未來</a:t>
          </a:r>
          <a:endParaRPr lang="zh-TW" altLang="en-US" sz="4300" kern="1200" dirty="0"/>
        </a:p>
      </dsp:txBody>
      <dsp:txXfrm>
        <a:off x="5553339" y="2931189"/>
        <a:ext cx="1665284" cy="1431635"/>
      </dsp:txXfrm>
    </dsp:sp>
    <dsp:sp modelId="{4BF9DA50-C95D-490E-A2AC-8AE2B5EE70E6}">
      <dsp:nvSpPr>
        <dsp:cNvPr id="0" name=""/>
        <dsp:cNvSpPr/>
      </dsp:nvSpPr>
      <dsp:spPr>
        <a:xfrm>
          <a:off x="3372933" y="1620463"/>
          <a:ext cx="2025578" cy="2025578"/>
        </a:xfrm>
        <a:prstGeom prst="gear6">
          <a:avLst/>
        </a:prstGeom>
        <a:solidFill>
          <a:schemeClr val="accent2">
            <a:hueOff val="5310582"/>
            <a:satOff val="694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solidFill>
                <a:srgbClr val="FF0000"/>
              </a:solidFill>
            </a:rPr>
            <a:t>我</a:t>
          </a:r>
          <a:endParaRPr lang="zh-TW" altLang="en-US" sz="4300" kern="1200" dirty="0">
            <a:solidFill>
              <a:srgbClr val="FF0000"/>
            </a:solidFill>
          </a:endParaRPr>
        </a:p>
      </dsp:txBody>
      <dsp:txXfrm>
        <a:off x="3882878" y="2133490"/>
        <a:ext cx="1005688" cy="999524"/>
      </dsp:txXfrm>
    </dsp:sp>
    <dsp:sp modelId="{5FA37C8D-9EEB-4AEF-A983-5ED118E372E7}">
      <dsp:nvSpPr>
        <dsp:cNvPr id="0" name=""/>
        <dsp:cNvSpPr/>
      </dsp:nvSpPr>
      <dsp:spPr>
        <a:xfrm rot="20700000">
          <a:off x="4507464" y="223020"/>
          <a:ext cx="1984653" cy="1984653"/>
        </a:xfrm>
        <a:prstGeom prst="gear6">
          <a:avLst/>
        </a:prstGeom>
        <a:solidFill>
          <a:schemeClr val="accent2">
            <a:hueOff val="10621165"/>
            <a:satOff val="1387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cap="small" baseline="0" dirty="0" smtClean="0">
              <a:solidFill>
                <a:srgbClr val="FFFF00"/>
              </a:solidFill>
              <a:latin typeface="文鼎粗黑" panose="020B0609010101010101" pitchFamily="49" charset="-120"/>
              <a:ea typeface="文鼎粗黑" panose="020B0609010101010101" pitchFamily="49" charset="-120"/>
              <a:cs typeface="+mj-cs"/>
            </a:rPr>
            <a:t>自主學習</a:t>
          </a:r>
          <a:endParaRPr lang="zh-TW" altLang="en-US" sz="3600" kern="1200" cap="small" baseline="0" dirty="0">
            <a:solidFill>
              <a:srgbClr val="FFFF00"/>
            </a:solidFill>
            <a:latin typeface="文鼎粗黑" panose="020B0609010101010101" pitchFamily="49" charset="-120"/>
            <a:ea typeface="文鼎粗黑" panose="020B0609010101010101" pitchFamily="49" charset="-120"/>
            <a:cs typeface="+mj-cs"/>
          </a:endParaRPr>
        </a:p>
      </dsp:txBody>
      <dsp:txXfrm rot="-20700000">
        <a:off x="4942757" y="658313"/>
        <a:ext cx="1114068" cy="1114068"/>
      </dsp:txXfrm>
    </dsp:sp>
    <dsp:sp modelId="{97512D97-8C6B-43A3-9828-1E9E430A69C0}">
      <dsp:nvSpPr>
        <dsp:cNvPr id="0" name=""/>
        <dsp:cNvSpPr/>
      </dsp:nvSpPr>
      <dsp:spPr>
        <a:xfrm>
          <a:off x="4788900" y="1852980"/>
          <a:ext cx="3565018" cy="3565018"/>
        </a:xfrm>
        <a:prstGeom prst="circularArrow">
          <a:avLst>
            <a:gd name="adj1" fmla="val 4688"/>
            <a:gd name="adj2" fmla="val 299029"/>
            <a:gd name="adj3" fmla="val 2533639"/>
            <a:gd name="adj4" fmla="val 1582413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35C83-A4A5-4C59-918B-F7ADFDB1F3D0}">
      <dsp:nvSpPr>
        <dsp:cNvPr id="0" name=""/>
        <dsp:cNvSpPr/>
      </dsp:nvSpPr>
      <dsp:spPr>
        <a:xfrm>
          <a:off x="3014207" y="1168546"/>
          <a:ext cx="2590208" cy="25902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5310582"/>
            <a:satOff val="694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3D770-06DD-4BBB-9D2A-E1BE755F783F}">
      <dsp:nvSpPr>
        <dsp:cNvPr id="0" name=""/>
        <dsp:cNvSpPr/>
      </dsp:nvSpPr>
      <dsp:spPr>
        <a:xfrm>
          <a:off x="4048393" y="-215425"/>
          <a:ext cx="2792766" cy="27927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10621165"/>
            <a:satOff val="1387"/>
            <a:lumOff val="9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2E969-AC9D-4D7A-8A50-61283D908619}">
      <dsp:nvSpPr>
        <dsp:cNvPr id="0" name=""/>
        <dsp:cNvSpPr/>
      </dsp:nvSpPr>
      <dsp:spPr>
        <a:xfrm>
          <a:off x="0" y="4613"/>
          <a:ext cx="12192000" cy="958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學生自主學習實施由</a:t>
          </a:r>
          <a:r>
            <a:rPr lang="zh-TW" altLang="en-US" sz="3200" b="1" u="sng" kern="1200" dirty="0" smtClean="0">
              <a:solidFill>
                <a:schemeClr val="tx1"/>
              </a:solidFill>
            </a:rPr>
            <a:t>圖書館</a:t>
          </a:r>
          <a:r>
            <a:rPr lang="zh-TW" altLang="en-US" sz="3200" kern="1200" dirty="0" smtClean="0"/>
            <a:t>主辦</a:t>
          </a:r>
          <a:endParaRPr lang="zh-TW" altLang="en-US" sz="3200" kern="1200" dirty="0"/>
        </a:p>
      </dsp:txBody>
      <dsp:txXfrm>
        <a:off x="46806" y="51419"/>
        <a:ext cx="12098388" cy="865216"/>
      </dsp:txXfrm>
    </dsp:sp>
    <dsp:sp modelId="{314A0E63-3FF4-4FE9-BDB1-6EC105D4C3BB}">
      <dsp:nvSpPr>
        <dsp:cNvPr id="0" name=""/>
        <dsp:cNvSpPr/>
      </dsp:nvSpPr>
      <dsp:spPr>
        <a:xfrm>
          <a:off x="0" y="977490"/>
          <a:ext cx="12192000" cy="958828"/>
        </a:xfrm>
        <a:prstGeom prst="roundRect">
          <a:avLst/>
        </a:prstGeom>
        <a:solidFill>
          <a:schemeClr val="accent5">
            <a:hueOff val="-875161"/>
            <a:satOff val="-7873"/>
            <a:lumOff val="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自主學習計畫內容說明 </a:t>
          </a:r>
          <a:endParaRPr lang="zh-TW" altLang="en-US" sz="3200" kern="1200" dirty="0"/>
        </a:p>
      </dsp:txBody>
      <dsp:txXfrm>
        <a:off x="46806" y="1024296"/>
        <a:ext cx="12098388" cy="865216"/>
      </dsp:txXfrm>
    </dsp:sp>
    <dsp:sp modelId="{1F871348-913A-4DA1-BE49-B8E25BD0BD8C}">
      <dsp:nvSpPr>
        <dsp:cNvPr id="0" name=""/>
        <dsp:cNvSpPr/>
      </dsp:nvSpPr>
      <dsp:spPr>
        <a:xfrm>
          <a:off x="0" y="1936318"/>
          <a:ext cx="12192000" cy="266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/>
            <a:t>學生自主學習計畫內容包含：申請名稱、申請時數、申請內容、預計進度、預期成果、發表方式、需要設備、發表形式及時間等。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/>
            <a:t>學生自主學習計劃內容不得與本校已辦理之非學術社團內容相同。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/>
            <a:t>學生應於規定時間內，經家長同意後，向圖書館提出自主學習計畫申請。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/>
            <a:t>學生應於計畫核可後，依計畫執行，可自主記錄自主學習情形，於期末繳交自主學習檢核暨省思表，並於自主學習計畫完成時，於學校規定時間內，可辦理自主學習成果發表。</a:t>
          </a:r>
          <a:endParaRPr lang="zh-TW" altLang="en-US" sz="2000" kern="1200" dirty="0"/>
        </a:p>
      </dsp:txBody>
      <dsp:txXfrm>
        <a:off x="0" y="1936318"/>
        <a:ext cx="12192000" cy="2665753"/>
      </dsp:txXfrm>
    </dsp:sp>
    <dsp:sp modelId="{90339444-BA55-47C1-AE0C-A803F18F2DC4}">
      <dsp:nvSpPr>
        <dsp:cNvPr id="0" name=""/>
        <dsp:cNvSpPr/>
      </dsp:nvSpPr>
      <dsp:spPr>
        <a:xfrm>
          <a:off x="0" y="4602072"/>
          <a:ext cx="12192000" cy="958828"/>
        </a:xfrm>
        <a:prstGeom prst="roundRect">
          <a:avLst/>
        </a:prstGeom>
        <a:solidFill>
          <a:schemeClr val="accent5">
            <a:hueOff val="-1750323"/>
            <a:satOff val="-15747"/>
            <a:lumOff val="3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自主學習計畫申請原則</a:t>
          </a:r>
          <a:endParaRPr lang="zh-TW" altLang="en-US" sz="3200" kern="1200" dirty="0"/>
        </a:p>
      </dsp:txBody>
      <dsp:txXfrm>
        <a:off x="46806" y="4648878"/>
        <a:ext cx="12098388" cy="865216"/>
      </dsp:txXfrm>
    </dsp:sp>
    <dsp:sp modelId="{A9893126-042B-44B0-B719-A929939F2137}">
      <dsp:nvSpPr>
        <dsp:cNvPr id="0" name=""/>
        <dsp:cNvSpPr/>
      </dsp:nvSpPr>
      <dsp:spPr>
        <a:xfrm>
          <a:off x="0" y="5560900"/>
          <a:ext cx="12192000" cy="1292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/>
            <a:t>學生於指定時間內提出申請計畫，學生於修業年限內，應完成其自主學習計畫至少</a:t>
          </a:r>
          <a:r>
            <a:rPr lang="en-US" altLang="en-US" sz="2000" kern="1200" dirty="0" smtClean="0"/>
            <a:t>18</a:t>
          </a:r>
          <a:r>
            <a:rPr lang="zh-TW" altLang="en-US" sz="2000" kern="1200" dirty="0" smtClean="0"/>
            <a:t>節，並安排於一學期或各學年內實施。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 smtClean="0"/>
            <a:t>申請計畫以學期為單位。每週</a:t>
          </a:r>
          <a:r>
            <a:rPr lang="en-US" altLang="en-US" sz="2000" kern="1200" dirty="0" smtClean="0"/>
            <a:t>2</a:t>
          </a:r>
          <a:r>
            <a:rPr lang="zh-TW" altLang="en-US" sz="2000" kern="1200" dirty="0" smtClean="0"/>
            <a:t>節，至少以規劃９週的學習內容為原則。</a:t>
          </a:r>
          <a:endParaRPr lang="zh-TW" altLang="en-US" sz="2000" kern="1200" dirty="0"/>
        </a:p>
      </dsp:txBody>
      <dsp:txXfrm>
        <a:off x="0" y="5560900"/>
        <a:ext cx="12192000" cy="1292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D6B92-6AD2-49E6-8827-4778648824AA}">
      <dsp:nvSpPr>
        <dsp:cNvPr id="0" name=""/>
        <dsp:cNvSpPr/>
      </dsp:nvSpPr>
      <dsp:spPr>
        <a:xfrm>
          <a:off x="2888244" y="661"/>
          <a:ext cx="4745459" cy="25793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由圖書館將申請計畫交聘請之相關教師進行</a:t>
          </a:r>
          <a:r>
            <a:rPr lang="zh-HK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分組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審查。未通過</a:t>
          </a:r>
          <a:r>
            <a:rPr lang="zh-HK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初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審之計劃由課程諮詢輔老師予以指導，並重新送件審查。</a:t>
          </a:r>
          <a:endParaRPr lang="zh-TW" altLang="en-US" sz="2000" kern="1200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>
        <a:off x="2888244" y="323076"/>
        <a:ext cx="3778215" cy="1934488"/>
      </dsp:txXfrm>
    </dsp:sp>
    <dsp:sp modelId="{77E1BBD9-6FF2-481D-828F-8440EB69CCF7}">
      <dsp:nvSpPr>
        <dsp:cNvPr id="0" name=""/>
        <dsp:cNvSpPr/>
      </dsp:nvSpPr>
      <dsp:spPr>
        <a:xfrm>
          <a:off x="275394" y="255730"/>
          <a:ext cx="2612849" cy="20691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6500" b="1" kern="1200" dirty="0" smtClean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rPr>
            <a:t>初審</a:t>
          </a:r>
          <a:endParaRPr lang="zh-TW" altLang="en-US" sz="6500" b="1" kern="1200" dirty="0"/>
        </a:p>
      </dsp:txBody>
      <dsp:txXfrm>
        <a:off x="376403" y="356739"/>
        <a:ext cx="2410831" cy="1867162"/>
      </dsp:txXfrm>
    </dsp:sp>
    <dsp:sp modelId="{83A1FBA8-2980-4FC4-B717-6251879F7BE0}">
      <dsp:nvSpPr>
        <dsp:cNvPr id="0" name=""/>
        <dsp:cNvSpPr/>
      </dsp:nvSpPr>
      <dsp:spPr>
        <a:xfrm>
          <a:off x="2935383" y="2837911"/>
          <a:ext cx="4745459" cy="25793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586769"/>
            <a:satOff val="-16688"/>
            <a:lumOff val="-84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586769"/>
              <a:satOff val="-16688"/>
              <a:lumOff val="-8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須經學生自主學習小組審查，至少需有三分之二</a:t>
          </a:r>
          <a:r>
            <a:rPr lang="en-US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(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含</a:t>
          </a:r>
          <a:r>
            <a:rPr lang="en-US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)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代表出席，並經出席代表至少二分之一</a:t>
          </a:r>
          <a:r>
            <a:rPr lang="en-US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(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含</a:t>
          </a:r>
          <a:r>
            <a:rPr lang="en-US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)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成員</a:t>
          </a:r>
          <a:r>
            <a:rPr lang="zh-HK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同意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，</a:t>
          </a:r>
          <a:r>
            <a:rPr lang="zh-HK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始能</a:t>
          </a:r>
          <a:r>
            <a:rPr lang="zh-TW" altLang="zh-TW" sz="2000" kern="1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Times New Roman" panose="02020603050405020304" pitchFamily="18" charset="0"/>
            </a:rPr>
            <a:t>通過。</a:t>
          </a:r>
          <a:endParaRPr lang="zh-TW" altLang="en-US" sz="2000" kern="1200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sp:txBody>
      <dsp:txXfrm>
        <a:off x="2935383" y="3160326"/>
        <a:ext cx="3778215" cy="1934488"/>
      </dsp:txXfrm>
    </dsp:sp>
    <dsp:sp modelId="{77BE2914-61FE-40D1-8E2B-131B3D80375E}">
      <dsp:nvSpPr>
        <dsp:cNvPr id="0" name=""/>
        <dsp:cNvSpPr/>
      </dsp:nvSpPr>
      <dsp:spPr>
        <a:xfrm>
          <a:off x="228256" y="3122152"/>
          <a:ext cx="2707126" cy="2010836"/>
        </a:xfrm>
        <a:prstGeom prst="roundRect">
          <a:avLst/>
        </a:prstGeom>
        <a:solidFill>
          <a:schemeClr val="accent5">
            <a:hueOff val="-1750323"/>
            <a:satOff val="-15747"/>
            <a:lumOff val="3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6500" b="1" kern="1200" dirty="0" smtClean="0"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rPr>
            <a:t>複審</a:t>
          </a:r>
          <a:endParaRPr lang="zh-TW" altLang="en-US" sz="6500" b="1" kern="1200" dirty="0"/>
        </a:p>
      </dsp:txBody>
      <dsp:txXfrm>
        <a:off x="326417" y="3220313"/>
        <a:ext cx="2510804" cy="1814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81CA-853E-4D1F-B738-DAE193ED4251}">
      <dsp:nvSpPr>
        <dsp:cNvPr id="0" name=""/>
        <dsp:cNvSpPr/>
      </dsp:nvSpPr>
      <dsp:spPr>
        <a:xfrm>
          <a:off x="18765" y="0"/>
          <a:ext cx="1362293" cy="42797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修習「先備課程」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665" y="39900"/>
        <a:ext cx="1282493" cy="4199908"/>
      </dsp:txXfrm>
    </dsp:sp>
    <dsp:sp modelId="{BE56D280-DBFB-4F2F-AF63-58103EFD6054}">
      <dsp:nvSpPr>
        <dsp:cNvPr id="0" name=""/>
        <dsp:cNvSpPr/>
      </dsp:nvSpPr>
      <dsp:spPr>
        <a:xfrm>
          <a:off x="1514906" y="1970929"/>
          <a:ext cx="283757" cy="337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514906" y="2038499"/>
        <a:ext cx="198630" cy="202708"/>
      </dsp:txXfrm>
    </dsp:sp>
    <dsp:sp modelId="{8E474164-86A9-42F4-9D9A-23D72D07FAA0}">
      <dsp:nvSpPr>
        <dsp:cNvPr id="0" name=""/>
        <dsp:cNvSpPr/>
      </dsp:nvSpPr>
      <dsp:spPr>
        <a:xfrm>
          <a:off x="1916450" y="22263"/>
          <a:ext cx="1362293" cy="4235180"/>
        </a:xfrm>
        <a:prstGeom prst="roundRect">
          <a:avLst>
            <a:gd name="adj" fmla="val 10000"/>
          </a:avLst>
        </a:prstGeom>
        <a:solidFill>
          <a:schemeClr val="accent5">
            <a:hueOff val="-350065"/>
            <a:satOff val="-3149"/>
            <a:lumOff val="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2-13</a:t>
          </a:r>
          <a:r>
            <a:rPr lang="zh-TW" altLang="en-US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endParaRPr lang="en-US" altLang="zh-TW" sz="2600" b="1" kern="1200" dirty="0" smtClean="0">
            <a:solidFill>
              <a:schemeClr val="accent3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提出計畫申請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56350" y="62163"/>
        <a:ext cx="1282493" cy="4155380"/>
      </dsp:txXfrm>
    </dsp:sp>
    <dsp:sp modelId="{52137881-4436-427D-854C-51E013F6E7B8}">
      <dsp:nvSpPr>
        <dsp:cNvPr id="0" name=""/>
        <dsp:cNvSpPr/>
      </dsp:nvSpPr>
      <dsp:spPr>
        <a:xfrm>
          <a:off x="3414973" y="1970929"/>
          <a:ext cx="288806" cy="337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37581"/>
            <a:satOff val="-3937"/>
            <a:lumOff val="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414973" y="2038499"/>
        <a:ext cx="202164" cy="202708"/>
      </dsp:txXfrm>
    </dsp:sp>
    <dsp:sp modelId="{E04483A1-6FD0-416B-ABA9-5FA1C36DA506}">
      <dsp:nvSpPr>
        <dsp:cNvPr id="0" name=""/>
        <dsp:cNvSpPr/>
      </dsp:nvSpPr>
      <dsp:spPr>
        <a:xfrm>
          <a:off x="3823661" y="44527"/>
          <a:ext cx="1415082" cy="4190652"/>
        </a:xfrm>
        <a:prstGeom prst="roundRect">
          <a:avLst>
            <a:gd name="adj" fmla="val 10000"/>
          </a:avLst>
        </a:prstGeom>
        <a:solidFill>
          <a:schemeClr val="accent5">
            <a:hueOff val="-700129"/>
            <a:satOff val="-6299"/>
            <a:lumOff val="1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2600" b="1" kern="1200" dirty="0" smtClean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endParaRPr lang="en-US" altLang="zh-TW" sz="2600" b="1" kern="1200" dirty="0" smtClean="0">
            <a:solidFill>
              <a:schemeClr val="accent3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審核公告，知悉指導老師及學習地點</a:t>
          </a:r>
          <a:endParaRPr lang="zh-TW" altLang="en-US" sz="2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5107" y="85973"/>
        <a:ext cx="1332190" cy="4107760"/>
      </dsp:txXfrm>
    </dsp:sp>
    <dsp:sp modelId="{771D42FA-7AFD-4CF3-B075-CEA11164D69E}">
      <dsp:nvSpPr>
        <dsp:cNvPr id="0" name=""/>
        <dsp:cNvSpPr/>
      </dsp:nvSpPr>
      <dsp:spPr>
        <a:xfrm>
          <a:off x="5374972" y="1970929"/>
          <a:ext cx="288806" cy="337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75161"/>
            <a:satOff val="-7873"/>
            <a:lumOff val="1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5374972" y="2038499"/>
        <a:ext cx="202164" cy="202708"/>
      </dsp:txXfrm>
    </dsp:sp>
    <dsp:sp modelId="{4DF709B0-7BA7-4EB0-A1AB-746A88982DA6}">
      <dsp:nvSpPr>
        <dsp:cNvPr id="0" name=""/>
        <dsp:cNvSpPr/>
      </dsp:nvSpPr>
      <dsp:spPr>
        <a:xfrm>
          <a:off x="5783660" y="22263"/>
          <a:ext cx="2114415" cy="4235180"/>
        </a:xfrm>
        <a:prstGeom prst="roundRect">
          <a:avLst>
            <a:gd name="adj" fmla="val 10000"/>
          </a:avLst>
        </a:prstGeom>
        <a:solidFill>
          <a:schemeClr val="accent5">
            <a:hueOff val="-1050194"/>
            <a:satOff val="-9448"/>
            <a:lumOff val="1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第二學期</a:t>
          </a:r>
          <a:endParaRPr lang="en-US" altLang="zh-TW" sz="2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學生依計畫進行自主學習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45589" y="84192"/>
        <a:ext cx="1990557" cy="4111322"/>
      </dsp:txXfrm>
    </dsp:sp>
    <dsp:sp modelId="{F6101452-130A-405F-BF02-522F4F466D57}">
      <dsp:nvSpPr>
        <dsp:cNvPr id="0" name=""/>
        <dsp:cNvSpPr/>
      </dsp:nvSpPr>
      <dsp:spPr>
        <a:xfrm>
          <a:off x="8027481" y="1970929"/>
          <a:ext cx="274339" cy="337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12742"/>
            <a:satOff val="-11810"/>
            <a:lumOff val="24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8027481" y="2038499"/>
        <a:ext cx="192037" cy="202708"/>
      </dsp:txXfrm>
    </dsp:sp>
    <dsp:sp modelId="{D6F77F7F-F6EB-4580-BBCD-1C73CBB9E027}">
      <dsp:nvSpPr>
        <dsp:cNvPr id="0" name=""/>
        <dsp:cNvSpPr/>
      </dsp:nvSpPr>
      <dsp:spPr>
        <a:xfrm>
          <a:off x="8415698" y="11131"/>
          <a:ext cx="1362293" cy="4257444"/>
        </a:xfrm>
        <a:prstGeom prst="roundRect">
          <a:avLst>
            <a:gd name="adj" fmla="val 10000"/>
          </a:avLst>
        </a:prstGeom>
        <a:solidFill>
          <a:schemeClr val="accent5">
            <a:hueOff val="-1400258"/>
            <a:satOff val="-12598"/>
            <a:lumOff val="2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期末成果展現</a:t>
          </a:r>
          <a:endParaRPr lang="en-US" altLang="zh-TW" sz="2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／成果發表會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55598" y="51031"/>
        <a:ext cx="1282493" cy="4177644"/>
      </dsp:txXfrm>
    </dsp:sp>
    <dsp:sp modelId="{388C00F5-8262-470D-8250-0D276E921177}">
      <dsp:nvSpPr>
        <dsp:cNvPr id="0" name=""/>
        <dsp:cNvSpPr/>
      </dsp:nvSpPr>
      <dsp:spPr>
        <a:xfrm>
          <a:off x="9921044" y="1970929"/>
          <a:ext cx="303272" cy="337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50323"/>
            <a:satOff val="-15747"/>
            <a:lumOff val="33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9921044" y="2038499"/>
        <a:ext cx="212290" cy="202708"/>
      </dsp:txXfrm>
    </dsp:sp>
    <dsp:sp modelId="{61F7A0BC-24AA-408F-938D-21FF0DC7301E}">
      <dsp:nvSpPr>
        <dsp:cNvPr id="0" name=""/>
        <dsp:cNvSpPr/>
      </dsp:nvSpPr>
      <dsp:spPr>
        <a:xfrm>
          <a:off x="10350203" y="-22268"/>
          <a:ext cx="1362293" cy="4324245"/>
        </a:xfrm>
        <a:prstGeom prst="roundRect">
          <a:avLst>
            <a:gd name="adj" fmla="val 10000"/>
          </a:avLst>
        </a:prstGeom>
        <a:solidFill>
          <a:schemeClr val="accent5">
            <a:hueOff val="-1750323"/>
            <a:satOff val="-15747"/>
            <a:lumOff val="3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學習成果放入</a:t>
          </a:r>
          <a:r>
            <a:rPr lang="zh-TW" altLang="en-US" sz="2600" b="1" kern="1200" dirty="0" smtClean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學習歷程檔案</a:t>
          </a:r>
          <a:endParaRPr lang="zh-TW" altLang="en-US" sz="2600" b="1" kern="1200" dirty="0">
            <a:solidFill>
              <a:srgbClr val="00B0F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390103" y="17632"/>
        <a:ext cx="1282493" cy="424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A356F-C58E-4E77-95B6-B4606497C919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2019年9月5日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670538C-7C4E-496A-9A79-45EEB9F7CA0C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6C1AB1-D682-4F2C-8579-D9DF0DCC07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01DE6-581E-44B8-B87B-E2D16C3440A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1798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期末會有展現的機會，依大家的意願展示，也可以上傳作為學習歷程檔案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01DE6-581E-44B8-B87B-E2D16C344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8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altLang="zh-TW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78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新生始業輔導教務處課程說明簡報中提到高中總體課程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楊全琮主任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DC0E-E5F6-4EDA-85D9-463ED096306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50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要依此三個部份來認識自主學習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14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小時候曾經學什麼才藝？學習才藝是誰安排？補習是誰安排？過去因為年紀小，所有的學習不論是喜歡或不喜歡都是父母協助安排，但現在大家進入高中，你們選社？誰決定，選修課程誰決定？（大部份是由自己決定，不再是老師和父母）在人生的發展歷程來說，高中是大家獨立的開始，也是展現主動性學習的機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67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告訴學生要開始思考自主學習與自己和與未來升學的關聯性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887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101DE6-581E-44B8-B87B-E2D16C3440A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461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說明可至選課手冊閱讀實施規範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52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01DE6-581E-44B8-B87B-E2D16C344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98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01DE6-581E-44B8-B87B-E2D16C344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5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D849-D3D9-432B-B53D-1A6CCDCA6077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2076D6-C2DD-40B5-BC15-E0131BC82D7B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0" name="頁尾預留位置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9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BD6184-C7EE-4349-8B91-0F174823F1B5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CC32D6-F688-4488-8544-1FF6CE069755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zh-TW" altLang="en-US" dirty="0" smtClean="0"/>
              <a:t>按一下以編輯母片標題</a:t>
            </a:r>
            <a:br>
              <a:rPr lang="zh-TW" altLang="en-US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ABC3BA-4697-414B-B8BB-246FC0A219FB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81100" y="1754269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59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59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81100" y="4119685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60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60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73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23740" r="10446" b="294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2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272390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09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850456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28522" y="1902965"/>
            <a:ext cx="1922669" cy="2002511"/>
          </a:xfrm>
          <a:custGeom>
            <a:avLst/>
            <a:gdLst>
              <a:gd name="connsiteX0" fmla="*/ 919943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3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3" y="132"/>
                </a:moveTo>
                <a:cubicBezTo>
                  <a:pt x="1102880" y="-3417"/>
                  <a:pt x="1338452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7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7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9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3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006588" y="1902965"/>
            <a:ext cx="1922669" cy="2002511"/>
          </a:xfrm>
          <a:custGeom>
            <a:avLst/>
            <a:gdLst>
              <a:gd name="connsiteX0" fmla="*/ 919944 w 1922669"/>
              <a:gd name="connsiteY0" fmla="*/ 132 h 2002511"/>
              <a:gd name="connsiteX1" fmla="*/ 1479795 w 1922669"/>
              <a:gd name="connsiteY1" fmla="*/ 156225 h 2002511"/>
              <a:gd name="connsiteX2" fmla="*/ 1814404 w 1922669"/>
              <a:gd name="connsiteY2" fmla="*/ 629293 h 2002511"/>
              <a:gd name="connsiteX3" fmla="*/ 1906710 w 1922669"/>
              <a:gd name="connsiteY3" fmla="*/ 1229281 h 2002511"/>
              <a:gd name="connsiteX4" fmla="*/ 1525948 w 1922669"/>
              <a:gd name="connsiteY4" fmla="*/ 1736962 h 2002511"/>
              <a:gd name="connsiteX5" fmla="*/ 822116 w 1922669"/>
              <a:gd name="connsiteY5" fmla="*/ 2002342 h 2002511"/>
              <a:gd name="connsiteX6" fmla="*/ 233666 w 1922669"/>
              <a:gd name="connsiteY6" fmla="*/ 1702347 h 2002511"/>
              <a:gd name="connsiteX7" fmla="*/ 25978 w 1922669"/>
              <a:gd name="connsiteY7" fmla="*/ 1056207 h 2002511"/>
              <a:gd name="connsiteX8" fmla="*/ 37517 w 1922669"/>
              <a:gd name="connsiteY8" fmla="*/ 617754 h 2002511"/>
              <a:gd name="connsiteX9" fmla="*/ 349048 w 1922669"/>
              <a:gd name="connsiteY9" fmla="*/ 329298 h 2002511"/>
              <a:gd name="connsiteX10" fmla="*/ 845193 w 1922669"/>
              <a:gd name="connsiteY10" fmla="*/ 6228 h 2002511"/>
              <a:gd name="connsiteX11" fmla="*/ 919944 w 1922669"/>
              <a:gd name="connsiteY11" fmla="*/ 132 h 20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2669" h="2002511">
                <a:moveTo>
                  <a:pt x="919944" y="132"/>
                </a:moveTo>
                <a:cubicBezTo>
                  <a:pt x="1102880" y="-3417"/>
                  <a:pt x="1338451" y="65361"/>
                  <a:pt x="1479795" y="156225"/>
                </a:cubicBezTo>
                <a:cubicBezTo>
                  <a:pt x="1641330" y="260070"/>
                  <a:pt x="1743251" y="450450"/>
                  <a:pt x="1814404" y="629293"/>
                </a:cubicBezTo>
                <a:cubicBezTo>
                  <a:pt x="1885556" y="808136"/>
                  <a:pt x="1954785" y="1044670"/>
                  <a:pt x="1906710" y="1229281"/>
                </a:cubicBezTo>
                <a:cubicBezTo>
                  <a:pt x="1858634" y="1413893"/>
                  <a:pt x="1706713" y="1608119"/>
                  <a:pt x="1525948" y="1736962"/>
                </a:cubicBezTo>
                <a:cubicBezTo>
                  <a:pt x="1345182" y="1865806"/>
                  <a:pt x="1037496" y="2008111"/>
                  <a:pt x="822116" y="2002342"/>
                </a:cubicBezTo>
                <a:cubicBezTo>
                  <a:pt x="606736" y="1996573"/>
                  <a:pt x="366355" y="1860037"/>
                  <a:pt x="233666" y="1702347"/>
                </a:cubicBezTo>
                <a:cubicBezTo>
                  <a:pt x="100976" y="1544658"/>
                  <a:pt x="58670" y="1236972"/>
                  <a:pt x="25978" y="1056207"/>
                </a:cubicBezTo>
                <a:cubicBezTo>
                  <a:pt x="-6714" y="875442"/>
                  <a:pt x="-14405" y="738905"/>
                  <a:pt x="37517" y="617754"/>
                </a:cubicBezTo>
                <a:cubicBezTo>
                  <a:pt x="89438" y="496603"/>
                  <a:pt x="214436" y="431220"/>
                  <a:pt x="349048" y="329298"/>
                </a:cubicBezTo>
                <a:cubicBezTo>
                  <a:pt x="483661" y="227377"/>
                  <a:pt x="656735" y="35074"/>
                  <a:pt x="845193" y="6228"/>
                </a:cubicBezTo>
                <a:cubicBezTo>
                  <a:pt x="868750" y="2622"/>
                  <a:pt x="893810" y="639"/>
                  <a:pt x="919944" y="13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6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/>
          <p:cNvSpPr>
            <a:spLocks noGrp="1"/>
          </p:cNvSpPr>
          <p:nvPr>
            <p:ph type="pic" sz="quarter" idx="10"/>
          </p:nvPr>
        </p:nvSpPr>
        <p:spPr>
          <a:xfrm>
            <a:off x="1061029" y="2096432"/>
            <a:ext cx="3137939" cy="1912007"/>
          </a:xfrm>
          <a:custGeom>
            <a:avLst/>
            <a:gdLst>
              <a:gd name="connsiteX0" fmla="*/ 307941 w 3137939"/>
              <a:gd name="connsiteY0" fmla="*/ 425 h 1912007"/>
              <a:gd name="connsiteX1" fmla="*/ 1996626 w 3137939"/>
              <a:gd name="connsiteY1" fmla="*/ 26857 h 1912007"/>
              <a:gd name="connsiteX2" fmla="*/ 3003763 w 3137939"/>
              <a:gd name="connsiteY2" fmla="*/ 264438 h 1912007"/>
              <a:gd name="connsiteX3" fmla="*/ 3101727 w 3137939"/>
              <a:gd name="connsiteY3" fmla="*/ 1347323 h 1912007"/>
              <a:gd name="connsiteX4" fmla="*/ 2209740 w 3137939"/>
              <a:gd name="connsiteY4" fmla="*/ 1459227 h 1912007"/>
              <a:gd name="connsiteX5" fmla="*/ 2433166 w 3137939"/>
              <a:gd name="connsiteY5" fmla="*/ 1912007 h 1912007"/>
              <a:gd name="connsiteX6" fmla="*/ 1544617 w 3137939"/>
              <a:gd name="connsiteY6" fmla="*/ 1502267 h 1912007"/>
              <a:gd name="connsiteX7" fmla="*/ 460141 w 3137939"/>
              <a:gd name="connsiteY7" fmla="*/ 1474721 h 1912007"/>
              <a:gd name="connsiteX8" fmla="*/ 4695 w 3137939"/>
              <a:gd name="connsiteY8" fmla="*/ 925531 h 1912007"/>
              <a:gd name="connsiteX9" fmla="*/ 80316 w 3137939"/>
              <a:gd name="connsiteY9" fmla="*/ 47516 h 1912007"/>
              <a:gd name="connsiteX10" fmla="*/ 100940 w 3137939"/>
              <a:gd name="connsiteY10" fmla="*/ 4476 h 1912007"/>
              <a:gd name="connsiteX11" fmla="*/ 307941 w 3137939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9" h="1912007">
                <a:moveTo>
                  <a:pt x="307941" y="425"/>
                </a:moveTo>
                <a:cubicBezTo>
                  <a:pt x="816119" y="-3836"/>
                  <a:pt x="1485323" y="25351"/>
                  <a:pt x="1996626" y="26857"/>
                </a:cubicBezTo>
                <a:cubicBezTo>
                  <a:pt x="2391919" y="33744"/>
                  <a:pt x="2845646" y="-105706"/>
                  <a:pt x="3003763" y="264438"/>
                </a:cubicBezTo>
                <a:cubicBezTo>
                  <a:pt x="3070791" y="409052"/>
                  <a:pt x="3201409" y="1218203"/>
                  <a:pt x="3101727" y="1347323"/>
                </a:cubicBezTo>
                <a:cubicBezTo>
                  <a:pt x="2983139" y="1538420"/>
                  <a:pt x="2397075" y="1454062"/>
                  <a:pt x="2209740" y="1459227"/>
                </a:cubicBezTo>
                <a:cubicBezTo>
                  <a:pt x="2276768" y="1603841"/>
                  <a:pt x="2364420" y="1746734"/>
                  <a:pt x="2433166" y="1912007"/>
                </a:cubicBezTo>
                <a:cubicBezTo>
                  <a:pt x="2075684" y="1819041"/>
                  <a:pt x="1900381" y="1553915"/>
                  <a:pt x="1544617" y="1502267"/>
                </a:cubicBezTo>
                <a:cubicBezTo>
                  <a:pt x="1209478" y="1471278"/>
                  <a:pt x="814185" y="1483329"/>
                  <a:pt x="460141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1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1"/>
          </p:nvPr>
        </p:nvSpPr>
        <p:spPr>
          <a:xfrm>
            <a:off x="4529706" y="2096432"/>
            <a:ext cx="3136393" cy="1912007"/>
          </a:xfrm>
          <a:custGeom>
            <a:avLst/>
            <a:gdLst>
              <a:gd name="connsiteX0" fmla="*/ 307790 w 3136393"/>
              <a:gd name="connsiteY0" fmla="*/ 425 h 1912007"/>
              <a:gd name="connsiteX1" fmla="*/ 1995642 w 3136393"/>
              <a:gd name="connsiteY1" fmla="*/ 26857 h 1912007"/>
              <a:gd name="connsiteX2" fmla="*/ 3002283 w 3136393"/>
              <a:gd name="connsiteY2" fmla="*/ 264438 h 1912007"/>
              <a:gd name="connsiteX3" fmla="*/ 3100199 w 3136393"/>
              <a:gd name="connsiteY3" fmla="*/ 1347323 h 1912007"/>
              <a:gd name="connsiteX4" fmla="*/ 2208652 w 3136393"/>
              <a:gd name="connsiteY4" fmla="*/ 1459227 h 1912007"/>
              <a:gd name="connsiteX5" fmla="*/ 2431968 w 3136393"/>
              <a:gd name="connsiteY5" fmla="*/ 1912007 h 1912007"/>
              <a:gd name="connsiteX6" fmla="*/ 1543856 w 3136393"/>
              <a:gd name="connsiteY6" fmla="*/ 1502267 h 1912007"/>
              <a:gd name="connsiteX7" fmla="*/ 459914 w 3136393"/>
              <a:gd name="connsiteY7" fmla="*/ 1474721 h 1912007"/>
              <a:gd name="connsiteX8" fmla="*/ 4692 w 3136393"/>
              <a:gd name="connsiteY8" fmla="*/ 925531 h 1912007"/>
              <a:gd name="connsiteX9" fmla="*/ 80276 w 3136393"/>
              <a:gd name="connsiteY9" fmla="*/ 47516 h 1912007"/>
              <a:gd name="connsiteX10" fmla="*/ 100890 w 3136393"/>
              <a:gd name="connsiteY10" fmla="*/ 4476 h 1912007"/>
              <a:gd name="connsiteX11" fmla="*/ 307790 w 3136393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6393" h="1912007">
                <a:moveTo>
                  <a:pt x="307790" y="425"/>
                </a:moveTo>
                <a:cubicBezTo>
                  <a:pt x="815717" y="-3836"/>
                  <a:pt x="1484592" y="25351"/>
                  <a:pt x="1995642" y="26857"/>
                </a:cubicBezTo>
                <a:cubicBezTo>
                  <a:pt x="2390740" y="33744"/>
                  <a:pt x="2844244" y="-105706"/>
                  <a:pt x="3002283" y="264438"/>
                </a:cubicBezTo>
                <a:cubicBezTo>
                  <a:pt x="3069278" y="409052"/>
                  <a:pt x="3199832" y="1218203"/>
                  <a:pt x="3100199" y="1347323"/>
                </a:cubicBezTo>
                <a:cubicBezTo>
                  <a:pt x="2981669" y="1538420"/>
                  <a:pt x="2395894" y="1454062"/>
                  <a:pt x="2208652" y="1459227"/>
                </a:cubicBezTo>
                <a:cubicBezTo>
                  <a:pt x="2275646" y="1603841"/>
                  <a:pt x="2363255" y="1746734"/>
                  <a:pt x="2431968" y="1912007"/>
                </a:cubicBezTo>
                <a:cubicBezTo>
                  <a:pt x="2074662" y="1819041"/>
                  <a:pt x="1899445" y="1553915"/>
                  <a:pt x="1543856" y="1502267"/>
                </a:cubicBezTo>
                <a:cubicBezTo>
                  <a:pt x="1208882" y="1471278"/>
                  <a:pt x="813784" y="1483329"/>
                  <a:pt x="459914" y="1474721"/>
                </a:cubicBezTo>
                <a:cubicBezTo>
                  <a:pt x="63098" y="1466113"/>
                  <a:pt x="-22793" y="1364539"/>
                  <a:pt x="4692" y="925531"/>
                </a:cubicBezTo>
                <a:cubicBezTo>
                  <a:pt x="35613" y="632860"/>
                  <a:pt x="39049" y="350518"/>
                  <a:pt x="80276" y="47516"/>
                </a:cubicBezTo>
                <a:lnTo>
                  <a:pt x="100890" y="4476"/>
                </a:lnTo>
                <a:cubicBezTo>
                  <a:pt x="165953" y="2324"/>
                  <a:pt x="235229" y="1033"/>
                  <a:pt x="307790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2"/>
          </p:nvPr>
        </p:nvSpPr>
        <p:spPr>
          <a:xfrm>
            <a:off x="7996817" y="2096432"/>
            <a:ext cx="3137938" cy="1912007"/>
          </a:xfrm>
          <a:custGeom>
            <a:avLst/>
            <a:gdLst>
              <a:gd name="connsiteX0" fmla="*/ 307942 w 3137938"/>
              <a:gd name="connsiteY0" fmla="*/ 425 h 1912007"/>
              <a:gd name="connsiteX1" fmla="*/ 1996625 w 3137938"/>
              <a:gd name="connsiteY1" fmla="*/ 26857 h 1912007"/>
              <a:gd name="connsiteX2" fmla="*/ 3003762 w 3137938"/>
              <a:gd name="connsiteY2" fmla="*/ 264438 h 1912007"/>
              <a:gd name="connsiteX3" fmla="*/ 3101725 w 3137938"/>
              <a:gd name="connsiteY3" fmla="*/ 1347323 h 1912007"/>
              <a:gd name="connsiteX4" fmla="*/ 2209739 w 3137938"/>
              <a:gd name="connsiteY4" fmla="*/ 1459227 h 1912007"/>
              <a:gd name="connsiteX5" fmla="*/ 2433165 w 3137938"/>
              <a:gd name="connsiteY5" fmla="*/ 1912007 h 1912007"/>
              <a:gd name="connsiteX6" fmla="*/ 1544617 w 3137938"/>
              <a:gd name="connsiteY6" fmla="*/ 1502267 h 1912007"/>
              <a:gd name="connsiteX7" fmla="*/ 460140 w 3137938"/>
              <a:gd name="connsiteY7" fmla="*/ 1474721 h 1912007"/>
              <a:gd name="connsiteX8" fmla="*/ 4695 w 3137938"/>
              <a:gd name="connsiteY8" fmla="*/ 925531 h 1912007"/>
              <a:gd name="connsiteX9" fmla="*/ 80316 w 3137938"/>
              <a:gd name="connsiteY9" fmla="*/ 47516 h 1912007"/>
              <a:gd name="connsiteX10" fmla="*/ 100940 w 3137938"/>
              <a:gd name="connsiteY10" fmla="*/ 4476 h 1912007"/>
              <a:gd name="connsiteX11" fmla="*/ 307942 w 3137938"/>
              <a:gd name="connsiteY11" fmla="*/ 425 h 191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37938" h="1912007">
                <a:moveTo>
                  <a:pt x="307942" y="425"/>
                </a:moveTo>
                <a:cubicBezTo>
                  <a:pt x="816119" y="-3836"/>
                  <a:pt x="1485323" y="25351"/>
                  <a:pt x="1996625" y="26857"/>
                </a:cubicBezTo>
                <a:cubicBezTo>
                  <a:pt x="2391918" y="33744"/>
                  <a:pt x="2845645" y="-105706"/>
                  <a:pt x="3003762" y="264438"/>
                </a:cubicBezTo>
                <a:cubicBezTo>
                  <a:pt x="3070789" y="409052"/>
                  <a:pt x="3201408" y="1218203"/>
                  <a:pt x="3101725" y="1347323"/>
                </a:cubicBezTo>
                <a:cubicBezTo>
                  <a:pt x="2983138" y="1538420"/>
                  <a:pt x="2397074" y="1454062"/>
                  <a:pt x="2209739" y="1459227"/>
                </a:cubicBezTo>
                <a:cubicBezTo>
                  <a:pt x="2276767" y="1603841"/>
                  <a:pt x="2364419" y="1746734"/>
                  <a:pt x="2433165" y="1912007"/>
                </a:cubicBezTo>
                <a:cubicBezTo>
                  <a:pt x="2075684" y="1819041"/>
                  <a:pt x="1900380" y="1553915"/>
                  <a:pt x="1544617" y="1502267"/>
                </a:cubicBezTo>
                <a:cubicBezTo>
                  <a:pt x="1209477" y="1471278"/>
                  <a:pt x="814185" y="1483329"/>
                  <a:pt x="460140" y="1474721"/>
                </a:cubicBezTo>
                <a:cubicBezTo>
                  <a:pt x="63129" y="1466113"/>
                  <a:pt x="-22804" y="1364539"/>
                  <a:pt x="4695" y="925531"/>
                </a:cubicBezTo>
                <a:cubicBezTo>
                  <a:pt x="35631" y="632860"/>
                  <a:pt x="39068" y="350518"/>
                  <a:pt x="80316" y="47516"/>
                </a:cubicBezTo>
                <a:lnTo>
                  <a:pt x="100940" y="4476"/>
                </a:lnTo>
                <a:cubicBezTo>
                  <a:pt x="166034" y="2324"/>
                  <a:pt x="235345" y="1033"/>
                  <a:pt x="307942" y="4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2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3F17B-A54A-4559-95C0-9499358891F9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47215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0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5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0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268139" y="2155392"/>
            <a:ext cx="2378157" cy="3267943"/>
          </a:xfrm>
          <a:custGeom>
            <a:avLst/>
            <a:gdLst>
              <a:gd name="connsiteX0" fmla="*/ 256579 w 2378157"/>
              <a:gd name="connsiteY0" fmla="*/ 59 h 3267943"/>
              <a:gd name="connsiteX1" fmla="*/ 744904 w 2378157"/>
              <a:gd name="connsiteY1" fmla="*/ 37090 h 3267943"/>
              <a:gd name="connsiteX2" fmla="*/ 1561120 w 2378157"/>
              <a:gd name="connsiteY2" fmla="*/ 105108 h 3267943"/>
              <a:gd name="connsiteX3" fmla="*/ 2207291 w 2378157"/>
              <a:gd name="connsiteY3" fmla="*/ 37090 h 3267943"/>
              <a:gd name="connsiteX4" fmla="*/ 2377335 w 2378157"/>
              <a:gd name="connsiteY4" fmla="*/ 218471 h 3267943"/>
              <a:gd name="connsiteX5" fmla="*/ 2275308 w 2378157"/>
              <a:gd name="connsiteY5" fmla="*/ 989341 h 3267943"/>
              <a:gd name="connsiteX6" fmla="*/ 2354662 w 2378157"/>
              <a:gd name="connsiteY6" fmla="*/ 1862238 h 3267943"/>
              <a:gd name="connsiteX7" fmla="*/ 2297981 w 2378157"/>
              <a:gd name="connsiteY7" fmla="*/ 2667118 h 3267943"/>
              <a:gd name="connsiteX8" fmla="*/ 2320653 w 2378157"/>
              <a:gd name="connsiteY8" fmla="*/ 3154580 h 3267943"/>
              <a:gd name="connsiteX9" fmla="*/ 2116600 w 2378157"/>
              <a:gd name="connsiteY9" fmla="*/ 3233934 h 3267943"/>
              <a:gd name="connsiteX10" fmla="*/ 1617802 w 2378157"/>
              <a:gd name="connsiteY10" fmla="*/ 3211261 h 3267943"/>
              <a:gd name="connsiteX11" fmla="*/ 1119003 w 2378157"/>
              <a:gd name="connsiteY11" fmla="*/ 3267943 h 3267943"/>
              <a:gd name="connsiteX12" fmla="*/ 359469 w 2378157"/>
              <a:gd name="connsiteY12" fmla="*/ 3211261 h 3267943"/>
              <a:gd name="connsiteX13" fmla="*/ 110070 w 2378157"/>
              <a:gd name="connsiteY13" fmla="*/ 3177252 h 3267943"/>
              <a:gd name="connsiteX14" fmla="*/ 98733 w 2378157"/>
              <a:gd name="connsiteY14" fmla="*/ 2655781 h 3267943"/>
              <a:gd name="connsiteX15" fmla="*/ 42052 w 2378157"/>
              <a:gd name="connsiteY15" fmla="*/ 2009611 h 3267943"/>
              <a:gd name="connsiteX16" fmla="*/ 121406 w 2378157"/>
              <a:gd name="connsiteY16" fmla="*/ 1204732 h 3267943"/>
              <a:gd name="connsiteX17" fmla="*/ 53388 w 2378157"/>
              <a:gd name="connsiteY17" fmla="*/ 501879 h 3267943"/>
              <a:gd name="connsiteX18" fmla="*/ 53389 w 2378157"/>
              <a:gd name="connsiteY18" fmla="*/ 37090 h 3267943"/>
              <a:gd name="connsiteX19" fmla="*/ 256579 w 2378157"/>
              <a:gd name="connsiteY19" fmla="*/ 59 h 326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78157" h="3267943">
                <a:moveTo>
                  <a:pt x="256579" y="59"/>
                </a:moveTo>
                <a:cubicBezTo>
                  <a:pt x="402011" y="1516"/>
                  <a:pt x="587849" y="30005"/>
                  <a:pt x="744904" y="37090"/>
                </a:cubicBezTo>
                <a:cubicBezTo>
                  <a:pt x="996193" y="48426"/>
                  <a:pt x="1317389" y="105108"/>
                  <a:pt x="1561120" y="105108"/>
                </a:cubicBezTo>
                <a:cubicBezTo>
                  <a:pt x="1804851" y="105108"/>
                  <a:pt x="2071255" y="18196"/>
                  <a:pt x="2207291" y="37090"/>
                </a:cubicBezTo>
                <a:cubicBezTo>
                  <a:pt x="2343326" y="55983"/>
                  <a:pt x="2365999" y="59763"/>
                  <a:pt x="2377335" y="218471"/>
                </a:cubicBezTo>
                <a:cubicBezTo>
                  <a:pt x="2388672" y="377180"/>
                  <a:pt x="2279087" y="715380"/>
                  <a:pt x="2275308" y="989341"/>
                </a:cubicBezTo>
                <a:cubicBezTo>
                  <a:pt x="2271529" y="1263303"/>
                  <a:pt x="2350884" y="1582609"/>
                  <a:pt x="2354662" y="1862238"/>
                </a:cubicBezTo>
                <a:cubicBezTo>
                  <a:pt x="2358441" y="2141868"/>
                  <a:pt x="2303649" y="2451728"/>
                  <a:pt x="2297981" y="2667118"/>
                </a:cubicBezTo>
                <a:cubicBezTo>
                  <a:pt x="2292313" y="2882508"/>
                  <a:pt x="2350884" y="3060111"/>
                  <a:pt x="2320653" y="3154580"/>
                </a:cubicBezTo>
                <a:cubicBezTo>
                  <a:pt x="2290423" y="3249049"/>
                  <a:pt x="2233742" y="3224487"/>
                  <a:pt x="2116600" y="3233934"/>
                </a:cubicBezTo>
                <a:cubicBezTo>
                  <a:pt x="1999458" y="3243381"/>
                  <a:pt x="1784068" y="3205593"/>
                  <a:pt x="1617802" y="3211261"/>
                </a:cubicBezTo>
                <a:cubicBezTo>
                  <a:pt x="1451536" y="3216929"/>
                  <a:pt x="1328725" y="3267943"/>
                  <a:pt x="1119003" y="3267943"/>
                </a:cubicBezTo>
                <a:cubicBezTo>
                  <a:pt x="909281" y="3267943"/>
                  <a:pt x="527624" y="3226376"/>
                  <a:pt x="359469" y="3211261"/>
                </a:cubicBezTo>
                <a:cubicBezTo>
                  <a:pt x="191314" y="3196146"/>
                  <a:pt x="153526" y="3269832"/>
                  <a:pt x="110070" y="3177252"/>
                </a:cubicBezTo>
                <a:cubicBezTo>
                  <a:pt x="66614" y="3084672"/>
                  <a:pt x="110069" y="2850388"/>
                  <a:pt x="98733" y="2655781"/>
                </a:cubicBezTo>
                <a:cubicBezTo>
                  <a:pt x="87397" y="2461174"/>
                  <a:pt x="38273" y="2251452"/>
                  <a:pt x="42052" y="2009611"/>
                </a:cubicBezTo>
                <a:cubicBezTo>
                  <a:pt x="45831" y="1767769"/>
                  <a:pt x="119517" y="1456020"/>
                  <a:pt x="121406" y="1204732"/>
                </a:cubicBezTo>
                <a:cubicBezTo>
                  <a:pt x="123296" y="953444"/>
                  <a:pt x="62835" y="683261"/>
                  <a:pt x="53388" y="501879"/>
                </a:cubicBezTo>
                <a:cubicBezTo>
                  <a:pt x="43941" y="320498"/>
                  <a:pt x="-61864" y="114555"/>
                  <a:pt x="53389" y="37090"/>
                </a:cubicBezTo>
                <a:cubicBezTo>
                  <a:pt x="96609" y="8041"/>
                  <a:pt x="169321" y="-816"/>
                  <a:pt x="256579" y="5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34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781100" y="1754269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59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59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81100" y="4119685"/>
            <a:ext cx="4249759" cy="2015064"/>
          </a:xfrm>
          <a:custGeom>
            <a:avLst/>
            <a:gdLst>
              <a:gd name="connsiteX0" fmla="*/ 4028210 w 4249759"/>
              <a:gd name="connsiteY0" fmla="*/ 212 h 2015064"/>
              <a:gd name="connsiteX1" fmla="*/ 4201528 w 4249759"/>
              <a:gd name="connsiteY1" fmla="*/ 45238 h 2015064"/>
              <a:gd name="connsiteX2" fmla="*/ 4201528 w 4249759"/>
              <a:gd name="connsiteY2" fmla="*/ 631174 h 2015064"/>
              <a:gd name="connsiteX3" fmla="*/ 4113076 w 4249759"/>
              <a:gd name="connsiteY3" fmla="*/ 1322771 h 2015064"/>
              <a:gd name="connsiteX4" fmla="*/ 4201528 w 4249759"/>
              <a:gd name="connsiteY4" fmla="*/ 1870286 h 2015064"/>
              <a:gd name="connsiteX5" fmla="*/ 3965657 w 4249759"/>
              <a:gd name="connsiteY5" fmla="*/ 2014368 h 2015064"/>
              <a:gd name="connsiteX6" fmla="*/ 2963210 w 4249759"/>
              <a:gd name="connsiteY6" fmla="*/ 1927919 h 2015064"/>
              <a:gd name="connsiteX7" fmla="*/ 1828085 w 4249759"/>
              <a:gd name="connsiteY7" fmla="*/ 1995157 h 2015064"/>
              <a:gd name="connsiteX8" fmla="*/ 781411 w 4249759"/>
              <a:gd name="connsiteY8" fmla="*/ 1947130 h 2015064"/>
              <a:gd name="connsiteX9" fmla="*/ 147510 w 4249759"/>
              <a:gd name="connsiteY9" fmla="*/ 1966341 h 2015064"/>
              <a:gd name="connsiteX10" fmla="*/ 44317 w 4249759"/>
              <a:gd name="connsiteY10" fmla="*/ 1793441 h 2015064"/>
              <a:gd name="connsiteX11" fmla="*/ 73801 w 4249759"/>
              <a:gd name="connsiteY11" fmla="*/ 1370799 h 2015064"/>
              <a:gd name="connsiteX12" fmla="*/ 91 w 4249759"/>
              <a:gd name="connsiteY12" fmla="*/ 948156 h 2015064"/>
              <a:gd name="connsiteX13" fmla="*/ 59286 w 4249759"/>
              <a:gd name="connsiteY13" fmla="*/ 341482 h 2015064"/>
              <a:gd name="connsiteX14" fmla="*/ 88998 w 4249759"/>
              <a:gd name="connsiteY14" fmla="*/ 19476 h 2015064"/>
              <a:gd name="connsiteX15" fmla="*/ 796153 w 4249759"/>
              <a:gd name="connsiteY15" fmla="*/ 83660 h 2015064"/>
              <a:gd name="connsiteX16" fmla="*/ 1636440 w 4249759"/>
              <a:gd name="connsiteY16" fmla="*/ 35632 h 2015064"/>
              <a:gd name="connsiteX17" fmla="*/ 2683113 w 4249759"/>
              <a:gd name="connsiteY17" fmla="*/ 102871 h 2015064"/>
              <a:gd name="connsiteX18" fmla="*/ 3597110 w 4249759"/>
              <a:gd name="connsiteY18" fmla="*/ 45237 h 2015064"/>
              <a:gd name="connsiteX19" fmla="*/ 4028210 w 4249759"/>
              <a:gd name="connsiteY19" fmla="*/ 212 h 20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49759" h="2015064">
                <a:moveTo>
                  <a:pt x="4028210" y="212"/>
                </a:moveTo>
                <a:cubicBezTo>
                  <a:pt x="4102481" y="-1664"/>
                  <a:pt x="4163752" y="8617"/>
                  <a:pt x="4201528" y="45238"/>
                </a:cubicBezTo>
                <a:cubicBezTo>
                  <a:pt x="4302264" y="142894"/>
                  <a:pt x="4216269" y="418252"/>
                  <a:pt x="4201528" y="631174"/>
                </a:cubicBezTo>
                <a:cubicBezTo>
                  <a:pt x="4186786" y="844096"/>
                  <a:pt x="4113076" y="1116253"/>
                  <a:pt x="4113076" y="1322771"/>
                </a:cubicBezTo>
                <a:cubicBezTo>
                  <a:pt x="4113076" y="1529290"/>
                  <a:pt x="4226097" y="1755020"/>
                  <a:pt x="4201528" y="1870286"/>
                </a:cubicBezTo>
                <a:cubicBezTo>
                  <a:pt x="4176959" y="1985552"/>
                  <a:pt x="4172044" y="2004763"/>
                  <a:pt x="3965657" y="2014368"/>
                </a:cubicBezTo>
                <a:cubicBezTo>
                  <a:pt x="3759271" y="2023974"/>
                  <a:pt x="3319472" y="1931120"/>
                  <a:pt x="2963210" y="1927919"/>
                </a:cubicBezTo>
                <a:cubicBezTo>
                  <a:pt x="2606947" y="1924717"/>
                  <a:pt x="2191718" y="1991955"/>
                  <a:pt x="1828085" y="1995157"/>
                </a:cubicBezTo>
                <a:cubicBezTo>
                  <a:pt x="1464452" y="1998359"/>
                  <a:pt x="1061506" y="1951933"/>
                  <a:pt x="781411" y="1947130"/>
                </a:cubicBezTo>
                <a:cubicBezTo>
                  <a:pt x="501315" y="1942327"/>
                  <a:pt x="270359" y="1991955"/>
                  <a:pt x="147510" y="1966341"/>
                </a:cubicBezTo>
                <a:cubicBezTo>
                  <a:pt x="24661" y="1940726"/>
                  <a:pt x="56601" y="1892698"/>
                  <a:pt x="44317" y="1793441"/>
                </a:cubicBezTo>
                <a:cubicBezTo>
                  <a:pt x="32032" y="1694184"/>
                  <a:pt x="81172" y="1511680"/>
                  <a:pt x="73801" y="1370799"/>
                </a:cubicBezTo>
                <a:cubicBezTo>
                  <a:pt x="66430" y="1229918"/>
                  <a:pt x="2510" y="1119709"/>
                  <a:pt x="91" y="948156"/>
                </a:cubicBezTo>
                <a:cubicBezTo>
                  <a:pt x="-2328" y="776603"/>
                  <a:pt x="44468" y="496262"/>
                  <a:pt x="59286" y="341482"/>
                </a:cubicBezTo>
                <a:cubicBezTo>
                  <a:pt x="74104" y="186702"/>
                  <a:pt x="-33813" y="62447"/>
                  <a:pt x="88998" y="19476"/>
                </a:cubicBezTo>
                <a:cubicBezTo>
                  <a:pt x="211809" y="-23494"/>
                  <a:pt x="538246" y="80967"/>
                  <a:pt x="796153" y="83660"/>
                </a:cubicBezTo>
                <a:cubicBezTo>
                  <a:pt x="1054060" y="86352"/>
                  <a:pt x="1321947" y="32430"/>
                  <a:pt x="1636440" y="35632"/>
                </a:cubicBezTo>
                <a:cubicBezTo>
                  <a:pt x="1950933" y="38834"/>
                  <a:pt x="2356335" y="101270"/>
                  <a:pt x="2683113" y="102871"/>
                </a:cubicBezTo>
                <a:cubicBezTo>
                  <a:pt x="3009891" y="104472"/>
                  <a:pt x="3361240" y="53242"/>
                  <a:pt x="3597110" y="45237"/>
                </a:cubicBezTo>
                <a:cubicBezTo>
                  <a:pt x="3744529" y="40235"/>
                  <a:pt x="3904425" y="3339"/>
                  <a:pt x="4028210" y="2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85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夏季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秋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冬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6973B-E614-4AF4-8F50-6DA5C52E76C2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B39B28-7C86-4508-A46D-A436AA2EB552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4A97C1-38C8-4612-B9DB-3FE0A81744D9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C7769D8-8ECE-4BE8-A291-06C6700FDE32}" type="datetime2">
              <a:rPr lang="zh-TW" altLang="en-US" smtClean="0"/>
              <a:pPr/>
              <a:t>2019年9月5日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crosoft JhengHei UI" panose="020B0604030504040204" pitchFamily="34" charset="-120"/>
              </a:defRPr>
            </a:lvl1pPr>
          </a:lstStyle>
          <a:p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3588" r="11055" b="296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tw.18dao.net/%E5%90%8D%E4%BA%BA%E5%90%8D%E8%A8%80/%E6%AD%8C%E5%BE%B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469" y="2346014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TW" altLang="en-US" sz="8000" b="1" dirty="0" smtClean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認識</a:t>
            </a:r>
            <a:endParaRPr lang="en-US" altLang="zh-TW" sz="8000" b="1" dirty="0" smtClean="0">
              <a:solidFill>
                <a:prstClr val="black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algn="ctr">
              <a:defRPr/>
            </a:pPr>
            <a:r>
              <a:rPr lang="zh-TW" altLang="en-US" sz="8000" b="1" dirty="0" smtClean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</a:t>
            </a:r>
            <a:r>
              <a:rPr lang="zh-TW" altLang="en-US" sz="8000" b="1" dirty="0" smtClean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學習</a:t>
            </a:r>
            <a:endParaRPr lang="zh-CN" altLang="en-US" sz="8000" b="1" dirty="0" smtClean="0">
              <a:solidFill>
                <a:prstClr val="black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6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8"/>
          <p:cNvSpPr txBox="1"/>
          <p:nvPr/>
        </p:nvSpPr>
        <p:spPr>
          <a:xfrm>
            <a:off x="398628" y="2856868"/>
            <a:ext cx="348270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為何要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自主學習？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691066855"/>
              </p:ext>
            </p:extLst>
          </p:nvPr>
        </p:nvGraphicFramePr>
        <p:xfrm>
          <a:off x="3142035" y="418287"/>
          <a:ext cx="8878645" cy="615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7124156" y="531632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b="1" dirty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理念</a:t>
            </a:r>
            <a:endParaRPr lang="zh-CN" altLang="en-US" sz="4800" b="1" dirty="0">
              <a:solidFill>
                <a:prstClr val="black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7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文鼎特明" panose="020B0609010101010101" pitchFamily="49" charset="-120"/>
                <a:ea typeface="文鼎特明" panose="020B0609010101010101" pitchFamily="49" charset="-120"/>
              </a:rPr>
              <a:t>自主學習與我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65331599"/>
              </p:ext>
            </p:extLst>
          </p:nvPr>
        </p:nvGraphicFramePr>
        <p:xfrm>
          <a:off x="632013" y="1659582"/>
          <a:ext cx="10493188" cy="506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90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10625" y="2842125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TW" altLang="en-US" sz="6000" b="1" dirty="0" smtClean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自主學習在大</a:t>
            </a:r>
            <a:r>
              <a:rPr lang="zh-TW" altLang="en-US" sz="6000" b="1" dirty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直</a:t>
            </a:r>
            <a:endParaRPr lang="zh-CN" altLang="en-US" sz="6000" b="1" dirty="0" smtClean="0">
              <a:solidFill>
                <a:prstClr val="black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2681" y="4113965"/>
            <a:ext cx="249299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zh-TW" altLang="en-US" dirty="0">
                <a:solidFill>
                  <a:prstClr val="black"/>
                </a:solidFill>
                <a:latin typeface="微软雅黑"/>
                <a:cs typeface="经典综艺体简" panose="02010609000101010101" pitchFamily="49" charset="-122"/>
              </a:rPr>
              <a:t>臺</a:t>
            </a:r>
            <a:r>
              <a:rPr lang="zh-TW" altLang="en-US" dirty="0" smtClean="0">
                <a:solidFill>
                  <a:prstClr val="black"/>
                </a:solidFill>
                <a:latin typeface="微软雅黑"/>
                <a:cs typeface="经典综艺体简" panose="02010609000101010101" pitchFamily="49" charset="-122"/>
              </a:rPr>
              <a:t>北市立大直高級中學</a:t>
            </a:r>
            <a:endParaRPr lang="zh-CN" altLang="en-US" dirty="0" smtClean="0">
              <a:solidFill>
                <a:prstClr val="black"/>
              </a:solidFill>
              <a:latin typeface="微软雅黑"/>
              <a:cs typeface="经典综艺体简" panose="02010609000101010101" pitchFamily="49" charset="-122"/>
            </a:endParaRPr>
          </a:p>
        </p:txBody>
      </p:sp>
      <p:pic>
        <p:nvPicPr>
          <p:cNvPr id="8" name="Picture 2" descr="ãå¤§ç´é«ä¸­lOGO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8" b="92846" l="6426" r="94244">
                        <a14:foregroundMark x1="24163" y1="31029" x2="36546" y2="18650"/>
                        <a14:foregroundMark x1="56024" y1="31672" x2="56024" y2="31672"/>
                        <a14:foregroundMark x1="34270" y1="92926" x2="41968" y2="92926"/>
                        <a14:foregroundMark x1="91499" y1="28135" x2="94244" y2="21624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63" y="3735638"/>
            <a:ext cx="948329" cy="7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8"/>
          <p:cNvSpPr txBox="1"/>
          <p:nvPr/>
        </p:nvSpPr>
        <p:spPr>
          <a:xfrm>
            <a:off x="348509" y="1682415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自主學習</a:t>
            </a:r>
            <a:endParaRPr kumimoji="0" lang="en-US" altLang="zh-TW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solidFill>
                  <a:prstClr val="black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實施規範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8301" t="11870" r="17766" b="8595"/>
          <a:stretch/>
        </p:blipFill>
        <p:spPr>
          <a:xfrm>
            <a:off x="3161016" y="345598"/>
            <a:ext cx="8856566" cy="6197442"/>
          </a:xfrm>
          <a:prstGeom prst="rect">
            <a:avLst/>
          </a:prstGeom>
        </p:spPr>
      </p:pic>
      <p:sp>
        <p:nvSpPr>
          <p:cNvPr id="4" name="五邊形 3"/>
          <p:cNvSpPr/>
          <p:nvPr/>
        </p:nvSpPr>
        <p:spPr>
          <a:xfrm>
            <a:off x="182880" y="3587355"/>
            <a:ext cx="2978136" cy="89900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0070C0"/>
                </a:solidFill>
              </a:rPr>
              <a:t>見選課輔導手冊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P.17-18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8"/>
          <p:cNvSpPr txBox="1"/>
          <p:nvPr/>
        </p:nvSpPr>
        <p:spPr>
          <a:xfrm>
            <a:off x="1562331" y="201769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4431423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1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4420">
            <a:off x="617232" y="1443966"/>
            <a:ext cx="2606063" cy="28193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22024" y="1169421"/>
            <a:ext cx="9069976" cy="423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自主學習</a:t>
            </a:r>
            <a:endParaRPr kumimoji="0" lang="en-US" altLang="zh-TW" sz="5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marL="685800" marR="0" lvl="0" indent="-6858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marL="685800" marR="0" lvl="0" indent="-6858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4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即課表上的</a:t>
            </a:r>
            <a:r>
              <a:rPr lang="zh-TW" altLang="en-US" sz="4800" b="1" dirty="0">
                <a:solidFill>
                  <a:srgbClr val="FF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彈性學習１及２</a:t>
            </a:r>
            <a:endParaRPr lang="en-US" altLang="zh-TW" sz="4800" b="1" dirty="0">
              <a:solidFill>
                <a:srgbClr val="FF0000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marL="685800" marR="0" lvl="0" indent="-6858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4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時間：</a:t>
            </a:r>
            <a:r>
              <a:rPr lang="zh-TW" altLang="en-US" sz="4800" b="1" dirty="0">
                <a:solidFill>
                  <a:srgbClr val="FF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週三</a:t>
            </a:r>
            <a:r>
              <a:rPr lang="en-US" altLang="zh-TW" sz="4800" b="1" dirty="0">
                <a:solidFill>
                  <a:srgbClr val="FF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6-7</a:t>
            </a:r>
            <a:r>
              <a:rPr lang="zh-TW" altLang="en-US" sz="4800" b="1" dirty="0">
                <a:solidFill>
                  <a:srgbClr val="FF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節</a:t>
            </a:r>
            <a:endParaRPr lang="en-US" altLang="zh-TW" sz="4800" b="1" dirty="0">
              <a:solidFill>
                <a:srgbClr val="FF0000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  <a:p>
            <a:pPr marL="685800" marR="0" lvl="0" indent="-6858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4800" b="1" dirty="0"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實施時段：</a:t>
            </a:r>
            <a:r>
              <a:rPr lang="zh-TW" altLang="en-US" sz="4800" b="1" dirty="0">
                <a:solidFill>
                  <a:srgbClr val="FF0000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高一上、高二上下</a:t>
            </a:r>
            <a:endParaRPr lang="zh-CN" altLang="en-US" sz="4800" b="1" dirty="0">
              <a:solidFill>
                <a:srgbClr val="FF0000"/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67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966651" y="572206"/>
            <a:ext cx="10083735" cy="776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高一上（週三６７</a:t>
            </a:r>
            <a:r>
              <a:rPr altLang="zh-TW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56878"/>
              </p:ext>
            </p:extLst>
          </p:nvPr>
        </p:nvGraphicFramePr>
        <p:xfrm>
          <a:off x="1317938" y="1349175"/>
          <a:ext cx="4185089" cy="4554234"/>
        </p:xfrm>
        <a:graphic>
          <a:graphicData uri="http://schemas.openxmlformats.org/drawingml/2006/table">
            <a:tbl>
              <a:tblPr firstRow="1" bandRow="1"/>
              <a:tblGrid>
                <a:gridCol w="758641">
                  <a:extLst>
                    <a:ext uri="{9D8B030D-6E8A-4147-A177-3AD203B41FA5}">
                      <a16:colId xmlns:a16="http://schemas.microsoft.com/office/drawing/2014/main" val="726898778"/>
                    </a:ext>
                  </a:extLst>
                </a:gridCol>
                <a:gridCol w="3426448">
                  <a:extLst>
                    <a:ext uri="{9D8B030D-6E8A-4147-A177-3AD203B41FA5}">
                      <a16:colId xmlns:a16="http://schemas.microsoft.com/office/drawing/2014/main" val="1751336644"/>
                    </a:ext>
                  </a:extLst>
                </a:gridCol>
              </a:tblGrid>
              <a:tr h="366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8421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開學週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11757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先備課程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12741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先備課程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66067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先備課程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63930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99503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95455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12153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第一期中考</a:t>
                      </a:r>
                      <a:endParaRPr lang="zh-TW" altLang="en-US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42040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58879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65776"/>
                  </a:ext>
                </a:extLst>
              </a:tr>
              <a:tr h="380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5863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350357" y="2111433"/>
            <a:ext cx="4152669" cy="113884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38" y="3250276"/>
            <a:ext cx="4217506" cy="11139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57" y="4758448"/>
            <a:ext cx="4206605" cy="1144959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5960447" y="1379912"/>
          <a:ext cx="4206019" cy="4039800"/>
        </p:xfrm>
        <a:graphic>
          <a:graphicData uri="http://schemas.openxmlformats.org/drawingml/2006/table">
            <a:tbl>
              <a:tblPr firstRow="1" bandRow="1"/>
              <a:tblGrid>
                <a:gridCol w="966609">
                  <a:extLst>
                    <a:ext uri="{9D8B030D-6E8A-4147-A177-3AD203B41FA5}">
                      <a16:colId xmlns:a16="http://schemas.microsoft.com/office/drawing/2014/main" val="2423996937"/>
                    </a:ext>
                  </a:extLst>
                </a:gridCol>
                <a:gridCol w="3239410">
                  <a:extLst>
                    <a:ext uri="{9D8B030D-6E8A-4147-A177-3AD203B41FA5}">
                      <a16:colId xmlns:a16="http://schemas.microsoft.com/office/drawing/2014/main" val="1336176222"/>
                    </a:ext>
                  </a:extLst>
                </a:gridCol>
              </a:tblGrid>
              <a:tr h="199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59093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福音園（年級性課程）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03038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加深加廣補強課程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10097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加深加廣補強課程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8622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第二次期中考</a:t>
                      </a:r>
                      <a:endParaRPr lang="zh-TW" altLang="en-US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52896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46106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25551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15722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加深加廣補強課程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26045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加深加廣補強課程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59188"/>
                  </a:ext>
                </a:extLst>
              </a:tr>
              <a:tr h="367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zh-TW" altLang="en-US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期末考試</a:t>
                      </a:r>
                      <a:endParaRPr lang="zh-TW" altLang="en-US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ADE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776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29" y="3183775"/>
            <a:ext cx="4238437" cy="11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07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71" y="1438102"/>
            <a:ext cx="4293089" cy="39322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32" y="1438102"/>
            <a:ext cx="5066215" cy="4493141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731520" y="241069"/>
            <a:ext cx="10418618" cy="113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高一下、高二上、高二下</a:t>
            </a:r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3989" y="2286000"/>
            <a:ext cx="4288271" cy="10224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3989" y="4222865"/>
            <a:ext cx="4288271" cy="10224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94939" y="3404220"/>
            <a:ext cx="5042600" cy="10224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TW" altLang="en-US" kern="0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209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1580532"/>
            <a:ext cx="6656620" cy="50487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7896"/>
            <a:ext cx="5634229" cy="44024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57646" y="248194"/>
            <a:ext cx="7550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自主學習計畫申請書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783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8"/>
          <p:cNvSpPr txBox="1"/>
          <p:nvPr/>
        </p:nvSpPr>
        <p:spPr>
          <a:xfrm>
            <a:off x="4675007" y="60766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審查機制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16009735"/>
              </p:ext>
            </p:extLst>
          </p:nvPr>
        </p:nvGraphicFramePr>
        <p:xfrm>
          <a:off x="249381" y="1308029"/>
          <a:ext cx="7909099" cy="541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7945120" y="1597891"/>
            <a:ext cx="3822007" cy="4276276"/>
          </a:xfrm>
          <a:prstGeom prst="wedgeRoundRectCallout">
            <a:avLst>
              <a:gd name="adj1" fmla="val 9554"/>
              <a:gd name="adj2" fmla="val 66288"/>
              <a:gd name="adj3" fmla="val 16667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審查原則</a:t>
            </a:r>
            <a:r>
              <a:rPr kumimoji="0" lang="zh-TW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原則為評估計畫是否明確與可行，是否能在學校現有環境設備、教學資源（含師資）及教學空間下完成。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5" y="556491"/>
            <a:ext cx="10986987" cy="61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48799" y="3606809"/>
            <a:ext cx="2338462" cy="1716528"/>
            <a:chOff x="6215620" y="1891581"/>
            <a:chExt cx="2338462" cy="1716528"/>
          </a:xfrm>
        </p:grpSpPr>
        <p:sp>
          <p:nvSpPr>
            <p:cNvPr id="13" name="矩形 12"/>
            <p:cNvSpPr/>
            <p:nvPr/>
          </p:nvSpPr>
          <p:spPr>
            <a:xfrm>
              <a:off x="6215620" y="2407780"/>
              <a:ext cx="2338462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動機引發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典範學習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思考目標</a:t>
              </a:r>
              <a:endPara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342658" y="1891581"/>
              <a:ext cx="2084387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第一週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18521" y="3645543"/>
            <a:ext cx="2359837" cy="2075600"/>
            <a:chOff x="6423437" y="1334649"/>
            <a:chExt cx="2338462" cy="2058773"/>
          </a:xfrm>
        </p:grpSpPr>
        <p:sp>
          <p:nvSpPr>
            <p:cNvPr id="16" name="矩形 15"/>
            <p:cNvSpPr/>
            <p:nvPr/>
          </p:nvSpPr>
          <p:spPr>
            <a:xfrm>
              <a:off x="6423437" y="1839150"/>
              <a:ext cx="2338462" cy="15542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學習技巧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資源利用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計畫撰寫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……</a:t>
              </a:r>
              <a:endPara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550476" y="1334649"/>
              <a:ext cx="2084387" cy="5159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第二週</a:t>
              </a:r>
              <a:endPara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91525" y="3626430"/>
            <a:ext cx="2338462" cy="1817924"/>
            <a:chOff x="6215620" y="1774796"/>
            <a:chExt cx="2338462" cy="1817924"/>
          </a:xfrm>
        </p:grpSpPr>
        <p:sp>
          <p:nvSpPr>
            <p:cNvPr id="19" name="矩形 18"/>
            <p:cNvSpPr/>
            <p:nvPr/>
          </p:nvSpPr>
          <p:spPr>
            <a:xfrm>
              <a:off x="6215620" y="2407780"/>
              <a:ext cx="2338462" cy="11849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計畫觀摩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自我修正</a:t>
              </a:r>
              <a:endPara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……</a:t>
              </a:r>
              <a:endPara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342657" y="1774796"/>
              <a:ext cx="2084387" cy="5159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夏日体W" panose="00020600040101010101" pitchFamily="18" charset="-122"/>
                  <a:ea typeface="汉仪夏日体W" panose="00020600040101010101" pitchFamily="18" charset="-122"/>
                  <a:cs typeface="+mn-cs"/>
                </a:rPr>
                <a:t>第三週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+mn-cs"/>
              </a:endParaRPr>
            </a:p>
          </p:txBody>
        </p:sp>
      </p:grpSp>
      <p:pic>
        <p:nvPicPr>
          <p:cNvPr id="3078" name="Picture 6" descr="ãbook cartoon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2"/>
          <a:stretch/>
        </p:blipFill>
        <p:spPr bwMode="auto">
          <a:xfrm>
            <a:off x="662920" y="1422434"/>
            <a:ext cx="3168581" cy="222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ãlibrary  cartoon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75" y="1636902"/>
            <a:ext cx="3179728" cy="1788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ãdiscuss cartoon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828" y="1645968"/>
            <a:ext cx="1803854" cy="1770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文本框 28"/>
          <p:cNvSpPr txBox="1"/>
          <p:nvPr/>
        </p:nvSpPr>
        <p:spPr>
          <a:xfrm>
            <a:off x="2828340" y="529470"/>
            <a:ext cx="634019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自主學習先備課程規劃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756001" y="6159590"/>
            <a:ext cx="966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全高一學生，修畢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小時先備課程後，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方可提出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自主學習申請計畫。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756001" y="5710991"/>
            <a:ext cx="946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於高一上學期前三週彈性學習時間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彈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、彈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進行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節課，每位學生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必修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1667461" y="5665918"/>
            <a:ext cx="8872315" cy="92960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2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8"/>
          <p:cNvSpPr txBox="1"/>
          <p:nvPr/>
        </p:nvSpPr>
        <p:spPr>
          <a:xfrm>
            <a:off x="763053" y="68566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學生成果展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現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sp>
        <p:nvSpPr>
          <p:cNvPr id="7" name="橢圓形圖說文字 6"/>
          <p:cNvSpPr/>
          <p:nvPr/>
        </p:nvSpPr>
        <p:spPr>
          <a:xfrm rot="840837">
            <a:off x="8768688" y="2568379"/>
            <a:ext cx="2865120" cy="1994263"/>
          </a:xfrm>
          <a:prstGeom prst="wedgeEllipse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自主學習雲端平台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4764656" y="1254018"/>
            <a:ext cx="2865120" cy="1994263"/>
          </a:xfrm>
          <a:prstGeom prst="wedgeEllipseCallout">
            <a:avLst>
              <a:gd name="adj1" fmla="val 444"/>
              <a:gd name="adj2" fmla="val 62063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校內相關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空間展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示</a:t>
            </a:r>
          </a:p>
        </p:txBody>
      </p:sp>
      <p:sp>
        <p:nvSpPr>
          <p:cNvPr id="9" name="橢圓形圖說文字 8"/>
          <p:cNvSpPr/>
          <p:nvPr/>
        </p:nvSpPr>
        <p:spPr>
          <a:xfrm rot="20434599">
            <a:off x="411679" y="2629937"/>
            <a:ext cx="2865120" cy="1994263"/>
          </a:xfrm>
          <a:prstGeom prst="wedgeEllipseCallout">
            <a:avLst>
              <a:gd name="adj1" fmla="val 22632"/>
              <a:gd name="adj2" fmla="val 65556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動態成果發表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5" b="99333" l="2250" r="98727">
                        <a14:foregroundMark x1="56494" y1="89745" x2="57385" y2="95995"/>
                        <a14:foregroundMark x1="60484" y1="87439" x2="61927" y2="92597"/>
                        <a14:backgroundMark x1="71520" y1="76274" x2="70628" y2="81493"/>
                        <a14:backgroundMark x1="87309" y1="85862" x2="86927" y2="91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28" y="3493407"/>
            <a:ext cx="4804067" cy="33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8"/>
          <p:cNvSpPr txBox="1"/>
          <p:nvPr/>
        </p:nvSpPr>
        <p:spPr>
          <a:xfrm>
            <a:off x="566494" y="825963"/>
            <a:ext cx="110241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自主學習運作階段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-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學生端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(108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　高一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  <a:cs typeface="经典综艺体简" panose="02010609000101010101" pitchFamily="49" charset="-122"/>
              </a:rPr>
              <a:t>)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  <a:cs typeface="经典综艺体简" panose="02010609000101010101" pitchFamily="49" charset="-122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63540963"/>
              </p:ext>
            </p:extLst>
          </p:nvPr>
        </p:nvGraphicFramePr>
        <p:xfrm>
          <a:off x="217711" y="2140547"/>
          <a:ext cx="11721737" cy="4279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19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0124" y="2226833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自主學習</a:t>
            </a:r>
            <a:endParaRPr kumimoji="0" lang="zh-TW" altLang="en-US" sz="96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07243" y="2226833"/>
            <a:ext cx="2725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自習</a:t>
            </a:r>
          </a:p>
        </p:txBody>
      </p:sp>
      <p:sp>
        <p:nvSpPr>
          <p:cNvPr id="6" name="矩形 5"/>
          <p:cNvSpPr/>
          <p:nvPr/>
        </p:nvSpPr>
        <p:spPr>
          <a:xfrm>
            <a:off x="6424440" y="2226833"/>
            <a:ext cx="987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≠</a:t>
            </a:r>
            <a:endParaRPr kumimoji="0" lang="zh-TW" altLang="en-US" sz="9600" b="0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9540" y="4982278"/>
            <a:ext cx="1116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－在自主的學習歷程中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飛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行後，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翅膀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才有承載知識的力量－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0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ãé±è®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56" y="1849438"/>
            <a:ext cx="3711688" cy="37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08743" y="501424"/>
            <a:ext cx="9093200" cy="860742"/>
          </a:xfrm>
          <a:prstGeom prst="rect">
            <a:avLst/>
          </a:prstGeom>
        </p:spPr>
        <p:txBody>
          <a:bodyPr/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對自主學習的期待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8160" y="1605280"/>
            <a:ext cx="748792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提前思考自己未來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生涯方向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（可以從學群角度切入，見選課輔導手冊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P32-P36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決定，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自己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解決問題（解決問題的能力）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主題式閱讀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學習的起點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（資料搜集及閱讀能力的培養）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嘗試學習計畫的擬定與執行（檢討，修正）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學習紀錄自主學習的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過程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（紀錄，反思）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重視學習的開始、開展與延伸之歷程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軌跡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（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小目標→大目標→終身學習者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0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27747" y="307974"/>
            <a:ext cx="10463212" cy="177941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25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人不光是靠他生來就擁有一切，而是靠他從學習中所得到的一切來造就自己。 </a:t>
            </a:r>
            <a:r>
              <a:rPr lang="zh-TW" altLang="en-US" sz="3600" b="1" dirty="0" smtClean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名人名言/歌德"/>
              </a:rPr>
              <a:t>歌德</a:t>
            </a:r>
            <a:r>
              <a:rPr lang="zh-TW" altLang="en-US" sz="3600" b="1" dirty="0">
                <a:solidFill>
                  <a:srgbClr val="25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3600" b="1" dirty="0">
                <a:solidFill>
                  <a:srgbClr val="2525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ãèªä¸»å­¸ç¿ãçåçæå°çµæ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99" y="2168664"/>
            <a:ext cx="5384801" cy="32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88225" y="5927128"/>
          <a:ext cx="95679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950">
                  <a:extLst>
                    <a:ext uri="{9D8B030D-6E8A-4147-A177-3AD203B41FA5}">
                      <a16:colId xmlns:a16="http://schemas.microsoft.com/office/drawing/2014/main" val="3069525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zh-TW" alt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給自己一個機會，透過自主學習，成就自己。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73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16" y="1275060"/>
            <a:ext cx="9448799" cy="5298087"/>
          </a:xfrm>
          <a:prstGeom prst="rect">
            <a:avLst/>
          </a:prstGeom>
        </p:spPr>
      </p:pic>
      <p:sp>
        <p:nvSpPr>
          <p:cNvPr id="3" name="雲朵形圖說文字 2"/>
          <p:cNvSpPr/>
          <p:nvPr/>
        </p:nvSpPr>
        <p:spPr>
          <a:xfrm>
            <a:off x="9316720" y="119846"/>
            <a:ext cx="2875280" cy="1769914"/>
          </a:xfrm>
          <a:prstGeom prst="cloudCallout">
            <a:avLst>
              <a:gd name="adj1" fmla="val -77788"/>
              <a:gd name="adj2" fmla="val 474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</a:rPr>
              <a:t>自主學習是啥</a:t>
            </a:r>
            <a:r>
              <a:rPr lang="en-US" altLang="zh-TW" sz="3200" dirty="0" smtClean="0">
                <a:solidFill>
                  <a:schemeClr val="bg1"/>
                </a:solidFill>
              </a:rPr>
              <a:t>???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1807" y="561916"/>
            <a:ext cx="11585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  <a:r>
              <a:rPr lang="en-US" altLang="zh-TW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高級中學校課程管理規範與實施</a:t>
            </a:r>
            <a:r>
              <a:rPr lang="zh-TW" alt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  <a:r>
              <a:rPr lang="en-US" altLang="zh-TW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對彈性</a:t>
            </a:r>
            <a:r>
              <a:rPr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學習的規範</a:t>
            </a:r>
            <a:endParaRPr lang="zh-TW" altLang="en-US" sz="40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483916" y="2072171"/>
            <a:ext cx="100238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設立用意：希望培養學生自主學習能力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彈性學習時間：每週可規劃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依據總綱，彈性學習可安排活動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endParaRPr lang="en-US" altLang="zh-TW" sz="24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選手培訓；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充實性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補強性教學；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(3)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特色活動；</a:t>
            </a:r>
            <a:r>
              <a:rPr lang="en-US" altLang="zh-TW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(4)</a:t>
            </a:r>
            <a:r>
              <a:rPr lang="zh-TW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自主學習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3825" y="4255235"/>
            <a:ext cx="11241136" cy="236988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七、學校規劃彈性學習時間，按其種類，依下列原則辦理：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（一）學生自主學習：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訂定學生自主學習實施規範，其內容包括</a:t>
            </a:r>
            <a:r>
              <a:rPr kumimoji="0" lang="zh-TW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實施原則、輔導管理（包括指導學生規劃自主學習計畫）、學生自主學習計畫參考格式</a:t>
            </a: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及相關規定。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學生應依前目實施規範，系統規劃自主學習計畫；</a:t>
            </a:r>
            <a:r>
              <a:rPr kumimoji="0" lang="zh-TW" alt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計畫項目包括學習主題、內容、進度、方式及所需設備</a:t>
            </a: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，並經教師指導及其父母或監護人同意後實施。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普通型學校、綜合型學校及單科型學校，</a:t>
            </a:r>
            <a:r>
              <a:rPr kumimoji="0" lang="zh-TW" alt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學生於修業年限內， 其自主學習合計應至少十八節</a:t>
            </a:r>
            <a:r>
              <a:rPr kumimoji="0" lang="zh-TW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，並應安排於一學期或各學年內實施。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10487892" y="1262743"/>
            <a:ext cx="1257069" cy="2992492"/>
          </a:xfrm>
          <a:prstGeom prst="downArrow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我</a:t>
            </a:r>
            <a:r>
              <a:rPr lang="zh-TW" altLang="en-US" sz="4800" dirty="0" smtClean="0">
                <a:latin typeface="文鼎粗黑" panose="020B0609010101010101" pitchFamily="49" charset="-120"/>
                <a:ea typeface="文鼎粗黑" panose="020B0609010101010101" pitchFamily="49" charset="-120"/>
              </a:rPr>
              <a:t>與自主學習</a:t>
            </a:r>
            <a:r>
              <a:rPr lang="zh-TW" altLang="en-US" sz="4800" dirty="0">
                <a:latin typeface="文鼎粗黑" panose="020B0609010101010101" pitchFamily="49" charset="-120"/>
                <a:ea typeface="文鼎粗黑" panose="020B0609010101010101" pitchFamily="49" charset="-120"/>
              </a:rPr>
              <a:t>的距離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0083700"/>
              </p:ext>
            </p:extLst>
          </p:nvPr>
        </p:nvGraphicFramePr>
        <p:xfrm>
          <a:off x="1935806" y="1439694"/>
          <a:ext cx="8599250" cy="566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9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17170" y="698267"/>
            <a:ext cx="614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4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</a:t>
            </a:r>
            <a:r>
              <a:rPr lang="en-US" altLang="zh-TW" sz="4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】?</a:t>
            </a:r>
            <a:endParaRPr lang="zh-TW" altLang="en-US" sz="4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88966" y="2244435"/>
            <a:ext cx="1067631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定義： 為達特定習任務或目標，學生依據自己的成長需求和特質，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選擇、安排並調整自己的學習模式，達到預先設定的目標和成就。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要素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個人學習動機；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　　　　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有計劃的過程；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 (3)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對學習結果有意識的監控、反思和調整。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功能（目標）：培養的是學生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對自己學習負責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自我決策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自我監督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，以及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自我省思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的能力。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資料來源：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整理自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圖書館學與資訊科學大辭典</a:t>
            </a:r>
            <a:endParaRPr lang="zh-TW" altLang="en-US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843" y="102898"/>
            <a:ext cx="3475021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8" y="827538"/>
            <a:ext cx="11274357" cy="572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51753" y="564205"/>
            <a:ext cx="108074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依據聯合國教科文組織的研究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人類知識更新的週期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世紀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知識更新週期為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80-90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世紀到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世紀初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知識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更新的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週期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世紀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60-70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年代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知識更新週期為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5-10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80-90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年代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知識更新週期為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世紀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知識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更新週期縮短為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2-3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年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11" y="2480554"/>
            <a:ext cx="5967378" cy="335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文鼎特明" panose="020B0609010101010101" pitchFamily="49" charset="-120"/>
                <a:ea typeface="文鼎特明" panose="020B0609010101010101" pitchFamily="49" charset="-120"/>
              </a:rPr>
              <a:t>我與學習的距離</a:t>
            </a:r>
            <a:endParaRPr lang="zh-TW" altLang="en-US" sz="5400" dirty="0">
              <a:latin typeface="文鼎特明" panose="020B0609010101010101" pitchFamily="49" charset="-120"/>
              <a:ea typeface="文鼎特明" panose="020B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00B0F0"/>
                </a:solidFill>
              </a:rPr>
              <a:t>過去的學習</a:t>
            </a:r>
            <a:endParaRPr lang="zh-TW" altLang="en-US" sz="4000" b="1" dirty="0">
              <a:solidFill>
                <a:srgbClr val="00B0F0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6800" y="3299162"/>
            <a:ext cx="4846638" cy="2728239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B0F0"/>
                </a:solidFill>
              </a:rPr>
              <a:t>現在的學習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82531" y="3182144"/>
            <a:ext cx="48387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四季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8_TF04001541.potx" id="{05B78448-A79F-4ED1-BFA9-FF6E50C8C1C9}" vid="{7E264B62-729F-4B0A-B4BF-B506F9B5C055}"/>
    </a:ext>
  </a:extLst>
</a:theme>
</file>

<file path=ppt/theme/theme2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讚頌季節簡報</Template>
  <TotalTime>3345</TotalTime>
  <Words>1414</Words>
  <Application>Microsoft Office PowerPoint</Application>
  <PresentationFormat>寬螢幕</PresentationFormat>
  <Paragraphs>193</Paragraphs>
  <Slides>25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45" baseType="lpstr">
      <vt:lpstr>Adobe 繁黑體 Std B</vt:lpstr>
      <vt:lpstr>等线</vt:lpstr>
      <vt:lpstr>Microsoft JhengHei UI</vt:lpstr>
      <vt:lpstr>微软雅黑</vt:lpstr>
      <vt:lpstr>文鼎特明</vt:lpstr>
      <vt:lpstr>文鼎粗黑</vt:lpstr>
      <vt:lpstr>汉仪夏日体W</vt:lpstr>
      <vt:lpstr>经典综艺体简</vt:lpstr>
      <vt:lpstr>細明體</vt:lpstr>
      <vt:lpstr>華康行楷體W5(P)</vt:lpstr>
      <vt:lpstr>微軟正黑體</vt:lpstr>
      <vt:lpstr>新細明體</vt:lpstr>
      <vt:lpstr>Arial</vt:lpstr>
      <vt:lpstr>Calibri</vt:lpstr>
      <vt:lpstr>Century Gothic</vt:lpstr>
      <vt:lpstr>Garamond</vt:lpstr>
      <vt:lpstr>Times New Roman</vt:lpstr>
      <vt:lpstr>Wingdings</vt:lpstr>
      <vt:lpstr>四季 16x9</vt:lpstr>
      <vt:lpstr>包图主题2</vt:lpstr>
      <vt:lpstr>PowerPoint 簡報</vt:lpstr>
      <vt:lpstr>PowerPoint 簡報</vt:lpstr>
      <vt:lpstr>PowerPoint 簡報</vt:lpstr>
      <vt:lpstr>PowerPoint 簡報</vt:lpstr>
      <vt:lpstr>我與自主學習的距離</vt:lpstr>
      <vt:lpstr>PowerPoint 簡報</vt:lpstr>
      <vt:lpstr>PowerPoint 簡報</vt:lpstr>
      <vt:lpstr>PowerPoint 簡報</vt:lpstr>
      <vt:lpstr>我與學習的距離</vt:lpstr>
      <vt:lpstr>PowerPoint 簡報</vt:lpstr>
      <vt:lpstr>自主學習與我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對自主學習的期待</vt:lpstr>
      <vt:lpstr>人不光是靠他生來就擁有一切，而是靠他從學習中所得到的一切來造就自己。 歌德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 先備課程（一）</dc:title>
  <dc:creator>User</dc:creator>
  <cp:lastModifiedBy>User</cp:lastModifiedBy>
  <cp:revision>152</cp:revision>
  <dcterms:created xsi:type="dcterms:W3CDTF">2019-06-06T00:41:59Z</dcterms:created>
  <dcterms:modified xsi:type="dcterms:W3CDTF">2019-09-05T09:16:08Z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